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265" r:id="rId4"/>
    <p:sldId id="259" r:id="rId5"/>
    <p:sldId id="262" r:id="rId6"/>
    <p:sldId id="269" r:id="rId7"/>
    <p:sldId id="268" r:id="rId8"/>
    <p:sldId id="264" r:id="rId9"/>
    <p:sldId id="294" r:id="rId10"/>
    <p:sldId id="282" r:id="rId11"/>
    <p:sldId id="305" r:id="rId12"/>
    <p:sldId id="304" r:id="rId13"/>
    <p:sldId id="306" r:id="rId14"/>
    <p:sldId id="311" r:id="rId15"/>
    <p:sldId id="292" r:id="rId16"/>
    <p:sldId id="309" r:id="rId17"/>
    <p:sldId id="310" r:id="rId18"/>
    <p:sldId id="279" r:id="rId19"/>
    <p:sldId id="312" r:id="rId20"/>
    <p:sldId id="297" r:id="rId21"/>
    <p:sldId id="298" r:id="rId22"/>
    <p:sldId id="281" r:id="rId23"/>
    <p:sldId id="302" r:id="rId24"/>
    <p:sldId id="283" r:id="rId25"/>
    <p:sldId id="278" r:id="rId26"/>
    <p:sldId id="313" r:id="rId27"/>
    <p:sldId id="314" r:id="rId28"/>
    <p:sldId id="271" r:id="rId29"/>
    <p:sldId id="295" r:id="rId30"/>
    <p:sldId id="296" r:id="rId31"/>
    <p:sldId id="277" r:id="rId32"/>
    <p:sldId id="276" r:id="rId33"/>
  </p:sldIdLst>
  <p:sldSz cx="9144000" cy="5143500" type="screen16x9"/>
  <p:notesSz cx="6858000" cy="9144000"/>
  <p:embeddedFontLst>
    <p:embeddedFont>
      <p:font typeface="Montserrat" pitchFamily="2" charset="0"/>
      <p:regular r:id="rId35"/>
      <p:bold r:id="rId36"/>
      <p:italic r:id="rId37"/>
      <p:boldItalic r:id="rId38"/>
    </p:embeddedFont>
    <p:embeddedFont>
      <p:font typeface="Montserrat Medium" panose="020F0502020204030204" pitchFamily="34" charset="0"/>
      <p:regular r:id="rId39"/>
      <p:bold r:id="rId40"/>
      <p:italic r:id="rId41"/>
      <p:boldItalic r:id="rId42"/>
    </p:embeddedFont>
    <p:embeddedFont>
      <p:font typeface="Staatliches" pitchFamily="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FFE44-4013-41F7-B8CB-B79F6C6B2EEA}">
  <a:tblStyle styleId="{A42FFE44-4013-41F7-B8CB-B79F6C6B2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08" autoAdjust="0"/>
    <p:restoredTop sz="86751" autoAdjust="0"/>
  </p:normalViewPr>
  <p:slideViewPr>
    <p:cSldViewPr snapToGrid="0">
      <p:cViewPr varScale="1">
        <p:scale>
          <a:sx n="130" d="100"/>
          <a:sy n="130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b193620f9b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b193620f9b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9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2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95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3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9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2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33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b193620f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b193620f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69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24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4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9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9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3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193620f9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193620f9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7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b193620f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b193620f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618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193620f9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193620f9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b193620f9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b193620f9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180359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180359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193620f9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b193620f9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b193620f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b193620f9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4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7600" y="554825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76175" y="2110800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50628">
            <a:off x="-285826" y="498443"/>
            <a:ext cx="6468289" cy="4859004"/>
          </a:xfrm>
          <a:custGeom>
            <a:avLst/>
            <a:gdLst/>
            <a:ahLst/>
            <a:cxnLst/>
            <a:rect l="l" t="t" r="r" b="b"/>
            <a:pathLst>
              <a:path w="258742" h="194368" extrusionOk="0">
                <a:moveTo>
                  <a:pt x="0" y="0"/>
                </a:moveTo>
                <a:lnTo>
                  <a:pt x="6716" y="194368"/>
                </a:lnTo>
                <a:lnTo>
                  <a:pt x="258742" y="184040"/>
                </a:lnTo>
                <a:cubicBezTo>
                  <a:pt x="256740" y="179863"/>
                  <a:pt x="253665" y="176063"/>
                  <a:pt x="250764" y="172436"/>
                </a:cubicBezTo>
                <a:cubicBezTo>
                  <a:pt x="231182" y="148503"/>
                  <a:pt x="210512" y="123656"/>
                  <a:pt x="181676" y="112052"/>
                </a:cubicBezTo>
                <a:cubicBezTo>
                  <a:pt x="171523" y="107889"/>
                  <a:pt x="160832" y="105524"/>
                  <a:pt x="151215" y="100448"/>
                </a:cubicBezTo>
                <a:cubicBezTo>
                  <a:pt x="141787" y="95371"/>
                  <a:pt x="133998" y="87944"/>
                  <a:pt x="126194" y="80692"/>
                </a:cubicBezTo>
                <a:cubicBezTo>
                  <a:pt x="89395" y="46416"/>
                  <a:pt x="48955" y="13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871521" y="92549"/>
            <a:ext cx="2022744" cy="150257"/>
            <a:chOff x="5871521" y="92549"/>
            <a:chExt cx="2022744" cy="150257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7822403" y="92537"/>
              <a:ext cx="71851" cy="71873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6270746" y="113318"/>
              <a:ext cx="71873" cy="74516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5871521" y="168289"/>
              <a:ext cx="74516" cy="74516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399025" y="2"/>
            <a:ext cx="1940398" cy="1465652"/>
            <a:chOff x="6494900" y="3514727"/>
            <a:chExt cx="1940398" cy="1465652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7168809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6640890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494900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083033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7668910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7564631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203625" y="3677852"/>
            <a:ext cx="1940398" cy="1465652"/>
            <a:chOff x="7203625" y="3677852"/>
            <a:chExt cx="1940398" cy="1465652"/>
          </a:xfrm>
        </p:grpSpPr>
        <p:sp>
          <p:nvSpPr>
            <p:cNvPr id="25" name="Google Shape;25;p2"/>
            <p:cNvSpPr/>
            <p:nvPr/>
          </p:nvSpPr>
          <p:spPr>
            <a:xfrm>
              <a:off x="7872697" y="367785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27062" y="3977267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52087" y="4835893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54314" y="5043975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40162" y="4996461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3625" y="4160772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 rot="10800000" flipH="1">
            <a:off x="7646982" y="361715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 rot="-5400000" flipH="1">
            <a:off x="-8768" y="3582491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851923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315423" y="1700724"/>
            <a:ext cx="1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3885750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3429000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6463111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6006361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851923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1315273" y="3121663"/>
            <a:ext cx="1359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3885600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3429000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ubTitle" idx="14"/>
          </p:nvPr>
        </p:nvSpPr>
        <p:spPr>
          <a:xfrm>
            <a:off x="6462961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5"/>
          </p:nvPr>
        </p:nvSpPr>
        <p:spPr>
          <a:xfrm>
            <a:off x="6006361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/>
          <p:nvPr/>
        </p:nvSpPr>
        <p:spPr>
          <a:xfrm rot="-10022378">
            <a:off x="8093761" y="79255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 rot="-10022378">
            <a:off x="7621803" y="-114073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 rot="-10022378">
            <a:off x="7593707" y="-293520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0022378">
            <a:off x="8203943" y="-280035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10022378">
            <a:off x="8764114" y="-101236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-10022378">
            <a:off x="8554305" y="-770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 rot="10600030">
            <a:off x="309127" y="138971"/>
            <a:ext cx="597433" cy="114856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 rot="10600030">
            <a:off x="-229641" y="65477"/>
            <a:ext cx="770991" cy="94862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 rot="10600030">
            <a:off x="-405059" y="-87826"/>
            <a:ext cx="791956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600030">
            <a:off x="174933" y="-160207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600030">
            <a:off x="760827" y="-206745"/>
            <a:ext cx="629867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 rot="10600030">
            <a:off x="683755" y="-106635"/>
            <a:ext cx="870689" cy="880898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 rot="-5400000">
            <a:off x="3485638" y="97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rot="-5400000">
            <a:off x="3429000" y="153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-5400000">
            <a:off x="4591063" y="1997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 rot="-5400000">
            <a:off x="4534550" y="2533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 rot="5400000">
            <a:off x="3485638" y="46679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 rot="5400000">
            <a:off x="3430450" y="47228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5400000">
            <a:off x="4704888" y="49663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8593725" y="358885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538675" y="36439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8844525" y="23226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"/>
          <p:cNvSpPr txBox="1">
            <a:spLocks noGrp="1"/>
          </p:cNvSpPr>
          <p:nvPr>
            <p:ph type="subTitle" idx="1"/>
          </p:nvPr>
        </p:nvSpPr>
        <p:spPr>
          <a:xfrm>
            <a:off x="800075" y="2701583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subTitle" idx="2"/>
          </p:nvPr>
        </p:nvSpPr>
        <p:spPr>
          <a:xfrm>
            <a:off x="2729525" y="2701846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3"/>
          </p:nvPr>
        </p:nvSpPr>
        <p:spPr>
          <a:xfrm>
            <a:off x="4658975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4"/>
          </p:nvPr>
        </p:nvSpPr>
        <p:spPr>
          <a:xfrm>
            <a:off x="6588424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5"/>
          </p:nvPr>
        </p:nvSpPr>
        <p:spPr>
          <a:xfrm>
            <a:off x="784925" y="3018857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0"/>
          <p:cNvSpPr txBox="1">
            <a:spLocks noGrp="1"/>
          </p:cNvSpPr>
          <p:nvPr>
            <p:ph type="subTitle" idx="6"/>
          </p:nvPr>
        </p:nvSpPr>
        <p:spPr>
          <a:xfrm>
            <a:off x="2714375" y="3019732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0"/>
          <p:cNvSpPr txBox="1">
            <a:spLocks noGrp="1"/>
          </p:cNvSpPr>
          <p:nvPr>
            <p:ph type="subTitle" idx="7"/>
          </p:nvPr>
        </p:nvSpPr>
        <p:spPr>
          <a:xfrm>
            <a:off x="4643825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subTitle" idx="8"/>
          </p:nvPr>
        </p:nvSpPr>
        <p:spPr>
          <a:xfrm>
            <a:off x="6573274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0"/>
          <p:cNvSpPr/>
          <p:nvPr/>
        </p:nvSpPr>
        <p:spPr>
          <a:xfrm rot="10800000">
            <a:off x="6896975" y="412605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0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rot="-9639431">
            <a:off x="8138661" y="137125"/>
            <a:ext cx="597402" cy="114850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-9639431">
            <a:off x="7701703" y="-97211"/>
            <a:ext cx="770951" cy="948575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 rot="-9639431">
            <a:off x="7732391" y="-275366"/>
            <a:ext cx="791915" cy="25202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 rot="-9639431">
            <a:off x="8347636" y="-226476"/>
            <a:ext cx="201571" cy="99525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 rot="-9639431">
            <a:off x="8880502" y="37154"/>
            <a:ext cx="629835" cy="147040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 rot="-9639431">
            <a:off x="8620059" y="117913"/>
            <a:ext cx="870644" cy="88085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8457675" y="23226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8399425" y="23777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9231325" y="3484850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9176275" y="3539900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9100175" y="19491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9045125" y="20071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8699400" y="11018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 txBox="1">
            <a:spLocks noGrp="1"/>
          </p:cNvSpPr>
          <p:nvPr>
            <p:ph type="subTitle" idx="1"/>
          </p:nvPr>
        </p:nvSpPr>
        <p:spPr>
          <a:xfrm>
            <a:off x="2095500" y="2000250"/>
            <a:ext cx="49530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3695700" y="2905125"/>
            <a:ext cx="1981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3"/>
          <p:cNvSpPr/>
          <p:nvPr/>
        </p:nvSpPr>
        <p:spPr>
          <a:xfrm flipH="1">
            <a:off x="-1781212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6943734" y="-72639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 rot="9082752">
            <a:off x="435215" y="153682"/>
            <a:ext cx="597435" cy="1148570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 rot="9082752">
            <a:off x="-134340" y="289894"/>
            <a:ext cx="770993" cy="94862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 rot="9082752">
            <a:off x="-508228" y="255122"/>
            <a:ext cx="791958" cy="252040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9082752">
            <a:off x="-19022" y="75327"/>
            <a:ext cx="201582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9082752">
            <a:off x="480468" y="-310792"/>
            <a:ext cx="629869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9082752">
            <a:off x="598754" y="-273959"/>
            <a:ext cx="870692" cy="88090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2049830">
            <a:off x="8104053" y="3829191"/>
            <a:ext cx="597416" cy="114853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2049830">
            <a:off x="8494294" y="3846465"/>
            <a:ext cx="770969" cy="94859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2049830">
            <a:off x="8882518" y="4540934"/>
            <a:ext cx="791933" cy="252032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-2049830">
            <a:off x="9009326" y="4890779"/>
            <a:ext cx="201575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"/>
          <p:cNvSpPr/>
          <p:nvPr/>
        </p:nvSpPr>
        <p:spPr>
          <a:xfrm rot="-2049830">
            <a:off x="8119882" y="5296612"/>
            <a:ext cx="629849" cy="147043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3"/>
          <p:cNvSpPr/>
          <p:nvPr/>
        </p:nvSpPr>
        <p:spPr>
          <a:xfrm rot="-2049830">
            <a:off x="7722890" y="4550869"/>
            <a:ext cx="870664" cy="88087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636875" y="37704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578625" y="38255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459250" y="44102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3"/>
          <p:cNvSpPr/>
          <p:nvPr/>
        </p:nvSpPr>
        <p:spPr>
          <a:xfrm>
            <a:off x="192575" y="313372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"/>
          <p:cNvSpPr/>
          <p:nvPr/>
        </p:nvSpPr>
        <p:spPr>
          <a:xfrm>
            <a:off x="137525" y="318877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434775" y="26914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3"/>
          <p:cNvSpPr/>
          <p:nvPr/>
        </p:nvSpPr>
        <p:spPr>
          <a:xfrm>
            <a:off x="554550" y="14033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434800" y="3372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3"/>
          <p:cNvSpPr/>
          <p:nvPr/>
        </p:nvSpPr>
        <p:spPr>
          <a:xfrm rot="-5400000">
            <a:off x="5634375" y="112713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3"/>
          <p:cNvSpPr/>
          <p:nvPr/>
        </p:nvSpPr>
        <p:spPr>
          <a:xfrm rot="-5400000">
            <a:off x="5576288" y="16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3"/>
          <p:cNvSpPr/>
          <p:nvPr/>
        </p:nvSpPr>
        <p:spPr>
          <a:xfrm rot="-5400000">
            <a:off x="3716900" y="2644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3"/>
          <p:cNvSpPr/>
          <p:nvPr/>
        </p:nvSpPr>
        <p:spPr>
          <a:xfrm rot="-5400000">
            <a:off x="3660263" y="3210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3"/>
          <p:cNvSpPr/>
          <p:nvPr/>
        </p:nvSpPr>
        <p:spPr>
          <a:xfrm rot="-5400000">
            <a:off x="4822325" y="3669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"/>
          <p:cNvSpPr/>
          <p:nvPr/>
        </p:nvSpPr>
        <p:spPr>
          <a:xfrm rot="-5400000">
            <a:off x="4765813" y="4205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3"/>
          <p:cNvSpPr/>
          <p:nvPr/>
        </p:nvSpPr>
        <p:spPr>
          <a:xfrm rot="-5400000">
            <a:off x="6394075" y="46010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3"/>
          <p:cNvSpPr/>
          <p:nvPr/>
        </p:nvSpPr>
        <p:spPr>
          <a:xfrm rot="-5400000">
            <a:off x="6338900" y="46559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3"/>
          <p:cNvSpPr/>
          <p:nvPr/>
        </p:nvSpPr>
        <p:spPr>
          <a:xfrm rot="-5400000">
            <a:off x="5490138" y="50002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7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7"/>
          <p:cNvSpPr txBox="1">
            <a:spLocks noGrp="1"/>
          </p:cNvSpPr>
          <p:nvPr>
            <p:ph type="subTitle" idx="2"/>
          </p:nvPr>
        </p:nvSpPr>
        <p:spPr>
          <a:xfrm>
            <a:off x="78492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7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subTitle" idx="4"/>
          </p:nvPr>
        </p:nvSpPr>
        <p:spPr>
          <a:xfrm>
            <a:off x="232843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7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7"/>
          <p:cNvSpPr txBox="1">
            <a:spLocks noGrp="1"/>
          </p:cNvSpPr>
          <p:nvPr>
            <p:ph type="subTitle" idx="6"/>
          </p:nvPr>
        </p:nvSpPr>
        <p:spPr>
          <a:xfrm>
            <a:off x="387194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7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7"/>
          <p:cNvSpPr txBox="1">
            <a:spLocks noGrp="1"/>
          </p:cNvSpPr>
          <p:nvPr>
            <p:ph type="subTitle" idx="8"/>
          </p:nvPr>
        </p:nvSpPr>
        <p:spPr>
          <a:xfrm>
            <a:off x="541545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7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7"/>
          <p:cNvSpPr txBox="1">
            <a:spLocks noGrp="1"/>
          </p:cNvSpPr>
          <p:nvPr>
            <p:ph type="subTitle" idx="13"/>
          </p:nvPr>
        </p:nvSpPr>
        <p:spPr>
          <a:xfrm>
            <a:off x="695896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7"/>
          <p:cNvSpPr txBox="1">
            <a:spLocks noGrp="1"/>
          </p:cNvSpPr>
          <p:nvPr>
            <p:ph type="title" idx="14" hasCustomPrompt="1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27"/>
          <p:cNvSpPr txBox="1">
            <a:spLocks noGrp="1"/>
          </p:cNvSpPr>
          <p:nvPr>
            <p:ph type="title" idx="15" hasCustomPrompt="1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27"/>
          <p:cNvSpPr txBox="1">
            <a:spLocks noGrp="1"/>
          </p:cNvSpPr>
          <p:nvPr>
            <p:ph type="title" idx="16" hasCustomPrompt="1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27"/>
          <p:cNvSpPr txBox="1">
            <a:spLocks noGrp="1"/>
          </p:cNvSpPr>
          <p:nvPr>
            <p:ph type="title" idx="17" hasCustomPrompt="1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27"/>
          <p:cNvSpPr txBox="1">
            <a:spLocks noGrp="1"/>
          </p:cNvSpPr>
          <p:nvPr>
            <p:ph type="title" idx="18" hasCustomPrompt="1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27"/>
          <p:cNvSpPr/>
          <p:nvPr/>
        </p:nvSpPr>
        <p:spPr>
          <a:xfrm rot="10800000" flipH="1">
            <a:off x="-202940" y="3331174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6" name="Google Shape;636;p27"/>
          <p:cNvSpPr/>
          <p:nvPr/>
        </p:nvSpPr>
        <p:spPr>
          <a:xfrm flipH="1">
            <a:off x="7414035" y="-307376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7" name="Google Shape;637;p27"/>
          <p:cNvSpPr/>
          <p:nvPr/>
        </p:nvSpPr>
        <p:spPr>
          <a:xfrm rot="-10666594">
            <a:off x="390295" y="193688"/>
            <a:ext cx="597441" cy="1148582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 rot="-10666594">
            <a:off x="-129563" y="77257"/>
            <a:ext cx="771001" cy="94863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 rot="-10666594">
            <a:off x="-255659" y="-89648"/>
            <a:ext cx="791966" cy="25204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-10666594">
            <a:off x="337389" y="-133753"/>
            <a:ext cx="201584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 rot="-10666594">
            <a:off x="921726" y="-102745"/>
            <a:ext cx="629876" cy="147049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 rot="-10666594">
            <a:off x="799246" y="-645"/>
            <a:ext cx="870701" cy="880910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/>
          <p:cNvSpPr txBox="1">
            <a:spLocks noGrp="1"/>
          </p:cNvSpPr>
          <p:nvPr>
            <p:ph type="subTitle" idx="1"/>
          </p:nvPr>
        </p:nvSpPr>
        <p:spPr>
          <a:xfrm>
            <a:off x="4829175" y="2382831"/>
            <a:ext cx="334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title"/>
          </p:nvPr>
        </p:nvSpPr>
        <p:spPr>
          <a:xfrm>
            <a:off x="4829175" y="1878800"/>
            <a:ext cx="33468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8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rot="-602446">
            <a:off x="8247844" y="3822605"/>
            <a:ext cx="597432" cy="114856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rot="-602446">
            <a:off x="8630225" y="4042052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rot="-602446">
            <a:off x="8842152" y="4869236"/>
            <a:ext cx="791954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rot="-602446">
            <a:off x="8871850" y="5126376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rot="-602446">
            <a:off x="7865809" y="5218706"/>
            <a:ext cx="629866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rot="-602446">
            <a:off x="7647790" y="4393009"/>
            <a:ext cx="870687" cy="880897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rot="5400000">
            <a:off x="1566413" y="50654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 rot="5400000">
            <a:off x="1511363" y="51205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 rot="5400000">
            <a:off x="3100800" y="4932763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 rot="5400000">
            <a:off x="3042700" y="4990863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 rot="5400000">
            <a:off x="3946513" y="45886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 rot="5400000">
            <a:off x="3625763" y="23513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 rot="5400000">
            <a:off x="3570575" y="2900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 rot="5400000">
            <a:off x="134413" y="2855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 rot="5400000">
            <a:off x="1851763" y="259588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5400000">
            <a:off x="3138425" y="4570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5400000">
            <a:off x="7148563" y="738288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 rot="5400000">
            <a:off x="7093375" y="7964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 rot="5400000">
            <a:off x="9066063" y="53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5400000">
            <a:off x="9012600" y="109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 rot="5400000">
            <a:off x="7960388" y="-46137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 rot="5400000">
            <a:off x="7903875" y="103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 rot="5400000">
            <a:off x="8413163" y="10457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5047738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1"/>
          </p:nvPr>
        </p:nvSpPr>
        <p:spPr>
          <a:xfrm>
            <a:off x="5048188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29"/>
          <p:cNvSpPr txBox="1">
            <a:spLocks noGrp="1"/>
          </p:cNvSpPr>
          <p:nvPr>
            <p:ph type="title" idx="2" hasCustomPrompt="1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4" name="Google Shape;674;p29"/>
          <p:cNvSpPr/>
          <p:nvPr/>
        </p:nvSpPr>
        <p:spPr>
          <a:xfrm flipH="1">
            <a:off x="-9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 rot="-9831727">
            <a:off x="7882659" y="335274"/>
            <a:ext cx="597425" cy="1148551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"/>
          <p:cNvSpPr/>
          <p:nvPr/>
        </p:nvSpPr>
        <p:spPr>
          <a:xfrm rot="-9831727">
            <a:off x="7427557" y="121043"/>
            <a:ext cx="770980" cy="948611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/>
          <p:nvPr/>
        </p:nvSpPr>
        <p:spPr>
          <a:xfrm rot="-9831727">
            <a:off x="7428756" y="-58563"/>
            <a:ext cx="791945" cy="25203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9"/>
          <p:cNvSpPr/>
          <p:nvPr/>
        </p:nvSpPr>
        <p:spPr>
          <a:xfrm rot="-9831727">
            <a:off x="8041994" y="-27516"/>
            <a:ext cx="201578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"/>
          <p:cNvSpPr/>
          <p:nvPr/>
        </p:nvSpPr>
        <p:spPr>
          <a:xfrm rot="-9831727">
            <a:off x="8589739" y="193910"/>
            <a:ext cx="629859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9"/>
          <p:cNvSpPr/>
          <p:nvPr/>
        </p:nvSpPr>
        <p:spPr>
          <a:xfrm rot="-9831727">
            <a:off x="8354527" y="281769"/>
            <a:ext cx="870677" cy="88088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/>
          <p:nvPr/>
        </p:nvSpPr>
        <p:spPr>
          <a:xfrm>
            <a:off x="5292550" y="2043851"/>
            <a:ext cx="3851479" cy="3099688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0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0"/>
          <p:cNvSpPr/>
          <p:nvPr/>
        </p:nvSpPr>
        <p:spPr>
          <a:xfrm flipH="1">
            <a:off x="-12" y="2467203"/>
            <a:ext cx="3005958" cy="2676355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"/>
          <p:cNvSpPr/>
          <p:nvPr/>
        </p:nvSpPr>
        <p:spPr>
          <a:xfrm flipH="1">
            <a:off x="-6" y="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962025" y="2310384"/>
            <a:ext cx="33468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/>
          </p:nvPr>
        </p:nvSpPr>
        <p:spPr>
          <a:xfrm>
            <a:off x="713225" y="1798325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691" name="Google Shape;691;p31"/>
          <p:cNvGrpSpPr/>
          <p:nvPr/>
        </p:nvGrpSpPr>
        <p:grpSpPr>
          <a:xfrm>
            <a:off x="7295047" y="3605978"/>
            <a:ext cx="2136662" cy="1868213"/>
            <a:chOff x="12390922" y="7120703"/>
            <a:chExt cx="2136662" cy="1868213"/>
          </a:xfrm>
        </p:grpSpPr>
        <p:sp>
          <p:nvSpPr>
            <p:cNvPr id="692" name="Google Shape;692;p31"/>
            <p:cNvSpPr/>
            <p:nvPr/>
          </p:nvSpPr>
          <p:spPr>
            <a:xfrm rot="-1922838">
              <a:off x="12960975" y="7218032"/>
              <a:ext cx="597414" cy="1148530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 rot="-1922838">
              <a:off x="13353945" y="7252970"/>
              <a:ext cx="770966" cy="948594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 rot="-1922838">
              <a:off x="13729128" y="7961915"/>
              <a:ext cx="791931" cy="252031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 rot="-1922838">
              <a:off x="13845950" y="8305352"/>
              <a:ext cx="201575" cy="99527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 rot="-1922838">
              <a:off x="12941112" y="8685972"/>
              <a:ext cx="629847" cy="147043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 rot="-1922838">
              <a:off x="12558285" y="7930285"/>
              <a:ext cx="870662" cy="880870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1"/>
          <p:cNvSpPr/>
          <p:nvPr/>
        </p:nvSpPr>
        <p:spPr>
          <a:xfrm rot="-5400000">
            <a:off x="5354250" y="42754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 rot="-5400000">
            <a:off x="5296138" y="43335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 rot="-5400000">
            <a:off x="5593725" y="508716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1"/>
          <p:cNvSpPr/>
          <p:nvPr/>
        </p:nvSpPr>
        <p:spPr>
          <a:xfrm rot="-5400000">
            <a:off x="4076750" y="40321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1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1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1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784950" y="16817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8729900" y="173677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683900" y="278885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1"/>
          <p:cNvSpPr/>
          <p:nvPr/>
        </p:nvSpPr>
        <p:spPr>
          <a:xfrm>
            <a:off x="8628850" y="28439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97" name="Google Shape;97;p6"/>
          <p:cNvGrpSpPr/>
          <p:nvPr/>
        </p:nvGrpSpPr>
        <p:grpSpPr>
          <a:xfrm>
            <a:off x="7827604" y="3886205"/>
            <a:ext cx="2144039" cy="1838954"/>
            <a:chOff x="3846154" y="2162180"/>
            <a:chExt cx="2144039" cy="1838954"/>
          </a:xfrm>
        </p:grpSpPr>
        <p:sp>
          <p:nvSpPr>
            <p:cNvPr id="98" name="Google Shape;98;p6"/>
            <p:cNvSpPr/>
            <p:nvPr/>
          </p:nvSpPr>
          <p:spPr>
            <a:xfrm rot="-1800043">
              <a:off x="4431256" y="2239264"/>
              <a:ext cx="597440" cy="1148581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1800043">
              <a:off x="4826238" y="2291385"/>
              <a:ext cx="771000" cy="948636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1800043">
              <a:off x="5188270" y="3013889"/>
              <a:ext cx="791965" cy="252042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1800043">
              <a:off x="5295661" y="3350795"/>
              <a:ext cx="201584" cy="99531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1800043">
              <a:off x="4376810" y="3706464"/>
              <a:ext cx="629875" cy="147049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1800043">
              <a:off x="4008057" y="2941635"/>
              <a:ext cx="870700" cy="880909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6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-5400000">
            <a:off x="2974950" y="47292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 rot="-5400000">
            <a:off x="2919775" y="47841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>
            <a:off x="6506563" y="49285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400000">
            <a:off x="6450050" y="49821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-5400000">
            <a:off x="2071013" y="49760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8669925" y="27076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8614875" y="27626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8920725" y="14414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855375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855757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003774" y="1752600"/>
            <a:ext cx="674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4099366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5112725" y="1781175"/>
            <a:ext cx="30231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5112725" y="2488400"/>
            <a:ext cx="33306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9"/>
          <p:cNvSpPr/>
          <p:nvPr/>
        </p:nvSpPr>
        <p:spPr>
          <a:xfrm flipH="1">
            <a:off x="-37" y="109324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24532">
            <a:off x="8202844" y="3810527"/>
            <a:ext cx="597417" cy="1148536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424532">
            <a:off x="8578424" y="4054072"/>
            <a:ext cx="770970" cy="948599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-424532">
            <a:off x="8765305" y="4892114"/>
            <a:ext cx="791935" cy="25203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424532">
            <a:off x="8786007" y="5135277"/>
            <a:ext cx="201576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-424532">
            <a:off x="7775023" y="5186517"/>
            <a:ext cx="629851" cy="147044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424532">
            <a:off x="7580843" y="4356392"/>
            <a:ext cx="870666" cy="880875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 rot="10800000">
            <a:off x="-1781212" y="-142875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524588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title" hasCustomPrompt="1"/>
          </p:nvPr>
        </p:nvSpPr>
        <p:spPr>
          <a:xfrm>
            <a:off x="713250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2209825" y="2952750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/>
          <p:nvPr/>
        </p:nvSpPr>
        <p:spPr>
          <a:xfrm rot="-10772793">
            <a:off x="596931" y="250419"/>
            <a:ext cx="597436" cy="114857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 rot="-10772793">
            <a:off x="70585" y="147479"/>
            <a:ext cx="770996" cy="948630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"/>
          <p:cNvSpPr/>
          <p:nvPr/>
        </p:nvSpPr>
        <p:spPr>
          <a:xfrm rot="-10772793">
            <a:off x="-71401" y="-15609"/>
            <a:ext cx="791960" cy="252041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"/>
          <p:cNvSpPr/>
          <p:nvPr/>
        </p:nvSpPr>
        <p:spPr>
          <a:xfrm rot="-10772793">
            <a:off x="517775" y="-68858"/>
            <a:ext cx="201582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"/>
          <p:cNvSpPr/>
          <p:nvPr/>
        </p:nvSpPr>
        <p:spPr>
          <a:xfrm rot="-10772793">
            <a:off x="1103428" y="-62577"/>
            <a:ext cx="629871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/>
          <p:nvPr/>
        </p:nvSpPr>
        <p:spPr>
          <a:xfrm rot="-10772793">
            <a:off x="995469" y="39363"/>
            <a:ext cx="870694" cy="880904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 rot="-9595369">
            <a:off x="7869561" y="324935"/>
            <a:ext cx="597426" cy="114855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-9595369">
            <a:off x="7436904" y="86149"/>
            <a:ext cx="770982" cy="94861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9595369">
            <a:off x="7474321" y="-91410"/>
            <a:ext cx="791947" cy="252037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9595369">
            <a:off x="8089909" y="-38407"/>
            <a:ext cx="201579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9595369">
            <a:off x="8619018" y="234758"/>
            <a:ext cx="629860" cy="147046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9595369">
            <a:off x="8352855" y="313657"/>
            <a:ext cx="870679" cy="880889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7238475" y="379260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7180225" y="384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556825" y="4911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8012125" y="49547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7957075" y="50098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865550" y="41994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841175" y="4500525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786125" y="45556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7880975" y="34190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7825925" y="34770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9061525" y="29113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232300" y="258305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177250" y="263810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131250" y="3690175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76200" y="374522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091975" y="32343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7480200" y="2571750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"/>
          </p:nvPr>
        </p:nvSpPr>
        <p:spPr>
          <a:xfrm>
            <a:off x="143607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2"/>
          </p:nvPr>
        </p:nvSpPr>
        <p:spPr>
          <a:xfrm>
            <a:off x="143607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3"/>
          </p:nvPr>
        </p:nvSpPr>
        <p:spPr>
          <a:xfrm>
            <a:off x="534132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4"/>
          </p:nvPr>
        </p:nvSpPr>
        <p:spPr>
          <a:xfrm>
            <a:off x="534132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5"/>
          </p:nvPr>
        </p:nvSpPr>
        <p:spPr>
          <a:xfrm>
            <a:off x="143607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6"/>
          </p:nvPr>
        </p:nvSpPr>
        <p:spPr>
          <a:xfrm>
            <a:off x="143607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7"/>
          </p:nvPr>
        </p:nvSpPr>
        <p:spPr>
          <a:xfrm>
            <a:off x="534132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8"/>
          </p:nvPr>
        </p:nvSpPr>
        <p:spPr>
          <a:xfrm>
            <a:off x="534132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 idx="9" hasCustomPrompt="1"/>
          </p:nvPr>
        </p:nvSpPr>
        <p:spPr>
          <a:xfrm>
            <a:off x="143607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13" hasCustomPrompt="1"/>
          </p:nvPr>
        </p:nvSpPr>
        <p:spPr>
          <a:xfrm>
            <a:off x="534132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3607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15" hasCustomPrompt="1"/>
          </p:nvPr>
        </p:nvSpPr>
        <p:spPr>
          <a:xfrm>
            <a:off x="534132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-1059216" y="-658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-760450" y="3677852"/>
            <a:ext cx="1940398" cy="1465652"/>
            <a:chOff x="4335425" y="7192577"/>
            <a:chExt cx="1940398" cy="1465652"/>
          </a:xfrm>
        </p:grpSpPr>
        <p:sp>
          <p:nvSpPr>
            <p:cNvPr id="249" name="Google Shape;249;p14"/>
            <p:cNvSpPr/>
            <p:nvPr/>
          </p:nvSpPr>
          <p:spPr>
            <a:xfrm>
              <a:off x="5004497" y="719257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358862" y="7491992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483887" y="8350618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486114" y="8558700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471962" y="8511186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335425" y="7675497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4"/>
          <p:cNvGrpSpPr/>
          <p:nvPr/>
        </p:nvGrpSpPr>
        <p:grpSpPr>
          <a:xfrm>
            <a:off x="7953375" y="-47023"/>
            <a:ext cx="1940398" cy="1465652"/>
            <a:chOff x="3363875" y="7677752"/>
            <a:chExt cx="1940398" cy="1465652"/>
          </a:xfrm>
        </p:grpSpPr>
        <p:sp>
          <p:nvSpPr>
            <p:cNvPr id="256" name="Google Shape;256;p14"/>
            <p:cNvSpPr/>
            <p:nvPr/>
          </p:nvSpPr>
          <p:spPr>
            <a:xfrm rot="10800000">
              <a:off x="4037784" y="799486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 rot="10800000">
              <a:off x="3509865" y="7895390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10800000">
              <a:off x="3363875" y="7733330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 rot="10800000">
              <a:off x="3952008" y="7677754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rot="10800000">
              <a:off x="4537885" y="7677752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33606" y="7779609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4"/>
          <p:cNvSpPr/>
          <p:nvPr/>
        </p:nvSpPr>
        <p:spPr>
          <a:xfrm>
            <a:off x="399400" y="27975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344350" y="28526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451525" y="19688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268250" y="12618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213200" y="13198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647500" y="6807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483125" y="25441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8424875" y="25991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485825" y="41064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8430775" y="41614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8736625" y="28402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8724850" y="132327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-5400000">
            <a:off x="3553288" y="12278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"/>
          <p:cNvSpPr/>
          <p:nvPr/>
        </p:nvSpPr>
        <p:spPr>
          <a:xfrm rot="-5400000">
            <a:off x="3496650" y="17942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 rot="-5400000">
            <a:off x="4658713" y="225288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rot="-5400000">
            <a:off x="4602200" y="2788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6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subTitle" idx="1"/>
          </p:nvPr>
        </p:nvSpPr>
        <p:spPr>
          <a:xfrm>
            <a:off x="713225" y="1366200"/>
            <a:ext cx="4401600" cy="2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/>
          <p:nvPr/>
        </p:nvSpPr>
        <p:spPr>
          <a:xfrm rot="-10326167">
            <a:off x="-60313" y="109"/>
            <a:ext cx="597431" cy="114856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-10326167">
            <a:off x="-556645" y="-158087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-10326167">
            <a:off x="378421" y="-138668"/>
            <a:ext cx="870687" cy="88089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4197000" y="1694647"/>
            <a:ext cx="42270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2"/>
            <a:ext cx="1940398" cy="1465652"/>
            <a:chOff x="5095875" y="3514727"/>
            <a:chExt cx="1940398" cy="1465652"/>
          </a:xfrm>
        </p:grpSpPr>
        <p:sp>
          <p:nvSpPr>
            <p:cNvPr id="289" name="Google Shape;289;p16"/>
            <p:cNvSpPr/>
            <p:nvPr/>
          </p:nvSpPr>
          <p:spPr>
            <a:xfrm rot="10800000">
              <a:off x="5769784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10800000">
              <a:off x="5241865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10800000">
              <a:off x="5095875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10800000">
              <a:off x="5684008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10800000">
              <a:off x="6269885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10800000">
              <a:off x="6165606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taatliches"/>
              <a:buNone/>
              <a:defRPr sz="3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5"/>
          <p:cNvSpPr txBox="1">
            <a:spLocks noGrp="1"/>
          </p:cNvSpPr>
          <p:nvPr>
            <p:ph type="ctrTitle"/>
          </p:nvPr>
        </p:nvSpPr>
        <p:spPr>
          <a:xfrm>
            <a:off x="2346332" y="837658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GB" b="1" dirty="0"/>
              <a:t>Drug Review</a:t>
            </a:r>
          </a:p>
        </p:txBody>
      </p:sp>
      <p:sp>
        <p:nvSpPr>
          <p:cNvPr id="721" name="Google Shape;721;p35"/>
          <p:cNvSpPr txBox="1">
            <a:spLocks noGrp="1"/>
          </p:cNvSpPr>
          <p:nvPr>
            <p:ph type="subTitle" idx="1"/>
          </p:nvPr>
        </p:nvSpPr>
        <p:spPr>
          <a:xfrm>
            <a:off x="4656202" y="2751482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Natural language processing (NLP) </a:t>
            </a:r>
            <a:endParaRPr dirty="0"/>
          </a:p>
        </p:txBody>
      </p:sp>
      <p:grpSp>
        <p:nvGrpSpPr>
          <p:cNvPr id="722" name="Google Shape;722;p35"/>
          <p:cNvGrpSpPr/>
          <p:nvPr/>
        </p:nvGrpSpPr>
        <p:grpSpPr>
          <a:xfrm>
            <a:off x="102575" y="2065325"/>
            <a:ext cx="4402536" cy="2819528"/>
            <a:chOff x="102575" y="2065325"/>
            <a:chExt cx="4402536" cy="2819528"/>
          </a:xfrm>
        </p:grpSpPr>
        <p:sp>
          <p:nvSpPr>
            <p:cNvPr id="723" name="Google Shape;723;p35"/>
            <p:cNvSpPr/>
            <p:nvPr/>
          </p:nvSpPr>
          <p:spPr>
            <a:xfrm>
              <a:off x="1531541" y="3648901"/>
              <a:ext cx="47049" cy="128785"/>
            </a:xfrm>
            <a:custGeom>
              <a:avLst/>
              <a:gdLst/>
              <a:ahLst/>
              <a:cxnLst/>
              <a:rect l="l" t="t" r="r" b="b"/>
              <a:pathLst>
                <a:path w="2116" h="5792" extrusionOk="0">
                  <a:moveTo>
                    <a:pt x="0" y="1"/>
                  </a:moveTo>
                  <a:lnTo>
                    <a:pt x="0" y="5791"/>
                  </a:lnTo>
                  <a:lnTo>
                    <a:pt x="2116" y="5791"/>
                  </a:lnTo>
                  <a:lnTo>
                    <a:pt x="2116" y="1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491230" y="3690301"/>
              <a:ext cx="127696" cy="45982"/>
            </a:xfrm>
            <a:custGeom>
              <a:avLst/>
              <a:gdLst/>
              <a:ahLst/>
              <a:cxnLst/>
              <a:rect l="l" t="t" r="r" b="b"/>
              <a:pathLst>
                <a:path w="5743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5742" y="2067"/>
                  </a:lnTo>
                  <a:lnTo>
                    <a:pt x="5742" y="0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15797" y="4364501"/>
              <a:ext cx="3989315" cy="344954"/>
            </a:xfrm>
            <a:custGeom>
              <a:avLst/>
              <a:gdLst/>
              <a:ahLst/>
              <a:cxnLst/>
              <a:rect l="l" t="t" r="r" b="b"/>
              <a:pathLst>
                <a:path w="179416" h="15514" extrusionOk="0">
                  <a:moveTo>
                    <a:pt x="90766" y="0"/>
                  </a:moveTo>
                  <a:cubicBezTo>
                    <a:pt x="41807" y="0"/>
                    <a:pt x="1" y="0"/>
                    <a:pt x="2116" y="8362"/>
                  </a:cubicBezTo>
                  <a:cubicBezTo>
                    <a:pt x="3273" y="12947"/>
                    <a:pt x="41807" y="15514"/>
                    <a:pt x="90766" y="15514"/>
                  </a:cubicBezTo>
                  <a:cubicBezTo>
                    <a:pt x="139724" y="15514"/>
                    <a:pt x="179415" y="12996"/>
                    <a:pt x="179415" y="8362"/>
                  </a:cubicBezTo>
                  <a:cubicBezTo>
                    <a:pt x="179415" y="0"/>
                    <a:pt x="139724" y="0"/>
                    <a:pt x="90766" y="0"/>
                  </a:cubicBezTo>
                  <a:close/>
                </a:path>
              </a:pathLst>
            </a:custGeom>
            <a:solidFill>
              <a:srgbClr val="93B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354598" y="2732788"/>
              <a:ext cx="1412323" cy="1710161"/>
            </a:xfrm>
            <a:custGeom>
              <a:avLst/>
              <a:gdLst/>
              <a:ahLst/>
              <a:cxnLst/>
              <a:rect l="l" t="t" r="r" b="b"/>
              <a:pathLst>
                <a:path w="63518" h="76913" extrusionOk="0">
                  <a:moveTo>
                    <a:pt x="5238" y="1"/>
                  </a:moveTo>
                  <a:cubicBezTo>
                    <a:pt x="2571" y="1"/>
                    <a:pt x="355" y="2165"/>
                    <a:pt x="355" y="4836"/>
                  </a:cubicBezTo>
                  <a:lnTo>
                    <a:pt x="0" y="71726"/>
                  </a:lnTo>
                  <a:cubicBezTo>
                    <a:pt x="0" y="74446"/>
                    <a:pt x="2168" y="76610"/>
                    <a:pt x="4888" y="76662"/>
                  </a:cubicBezTo>
                  <a:lnTo>
                    <a:pt x="58227" y="76912"/>
                  </a:lnTo>
                  <a:cubicBezTo>
                    <a:pt x="60947" y="76912"/>
                    <a:pt x="63163" y="74748"/>
                    <a:pt x="63163" y="72028"/>
                  </a:cubicBezTo>
                  <a:lnTo>
                    <a:pt x="63517" y="5187"/>
                  </a:lnTo>
                  <a:cubicBezTo>
                    <a:pt x="63517" y="2467"/>
                    <a:pt x="61350" y="303"/>
                    <a:pt x="58630" y="251"/>
                  </a:cubicBezTo>
                  <a:lnTo>
                    <a:pt x="5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82414" y="2681270"/>
              <a:ext cx="565636" cy="134433"/>
            </a:xfrm>
            <a:custGeom>
              <a:avLst/>
              <a:gdLst/>
              <a:ahLst/>
              <a:cxnLst/>
              <a:rect l="l" t="t" r="r" b="b"/>
              <a:pathLst>
                <a:path w="25439" h="6046" extrusionOk="0">
                  <a:moveTo>
                    <a:pt x="705" y="1"/>
                  </a:moveTo>
                  <a:cubicBezTo>
                    <a:pt x="302" y="1"/>
                    <a:pt x="0" y="303"/>
                    <a:pt x="0" y="654"/>
                  </a:cubicBezTo>
                  <a:lnTo>
                    <a:pt x="0" y="5239"/>
                  </a:lnTo>
                  <a:cubicBezTo>
                    <a:pt x="0" y="5642"/>
                    <a:pt x="302" y="5944"/>
                    <a:pt x="657" y="5944"/>
                  </a:cubicBezTo>
                  <a:lnTo>
                    <a:pt x="24681" y="6045"/>
                  </a:lnTo>
                  <a:cubicBezTo>
                    <a:pt x="25084" y="6045"/>
                    <a:pt x="25386" y="5743"/>
                    <a:pt x="25386" y="5388"/>
                  </a:cubicBezTo>
                  <a:lnTo>
                    <a:pt x="25438" y="807"/>
                  </a:lnTo>
                  <a:cubicBezTo>
                    <a:pt x="25438" y="404"/>
                    <a:pt x="25084" y="102"/>
                    <a:pt x="24733" y="10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95844" y="3318471"/>
              <a:ext cx="11229" cy="68395"/>
            </a:xfrm>
            <a:custGeom>
              <a:avLst/>
              <a:gdLst/>
              <a:ahLst/>
              <a:cxnLst/>
              <a:rect l="l" t="t" r="r" b="b"/>
              <a:pathLst>
                <a:path w="505" h="3076" extrusionOk="0">
                  <a:moveTo>
                    <a:pt x="254" y="1"/>
                  </a:moveTo>
                  <a:cubicBezTo>
                    <a:pt x="101" y="1"/>
                    <a:pt x="0" y="102"/>
                    <a:pt x="0" y="255"/>
                  </a:cubicBezTo>
                  <a:lnTo>
                    <a:pt x="0" y="2874"/>
                  </a:lnTo>
                  <a:cubicBezTo>
                    <a:pt x="0" y="2975"/>
                    <a:pt x="101" y="3075"/>
                    <a:pt x="254" y="3075"/>
                  </a:cubicBezTo>
                  <a:cubicBezTo>
                    <a:pt x="403" y="3075"/>
                    <a:pt x="504" y="2975"/>
                    <a:pt x="504" y="2874"/>
                  </a:cubicBezTo>
                  <a:lnTo>
                    <a:pt x="504" y="255"/>
                  </a:lnTo>
                  <a:cubicBezTo>
                    <a:pt x="504" y="102"/>
                    <a:pt x="403" y="1"/>
                    <a:pt x="254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648006" y="3075491"/>
              <a:ext cx="306887" cy="306887"/>
            </a:xfrm>
            <a:custGeom>
              <a:avLst/>
              <a:gdLst/>
              <a:ahLst/>
              <a:cxnLst/>
              <a:rect l="l" t="t" r="r" b="b"/>
              <a:pathLst>
                <a:path w="13802" h="13802" extrusionOk="0">
                  <a:moveTo>
                    <a:pt x="6903" y="1"/>
                  </a:moveTo>
                  <a:cubicBezTo>
                    <a:pt x="6851" y="1"/>
                    <a:pt x="6803" y="49"/>
                    <a:pt x="6803" y="102"/>
                  </a:cubicBezTo>
                  <a:cubicBezTo>
                    <a:pt x="6347" y="1109"/>
                    <a:pt x="6045" y="2165"/>
                    <a:pt x="5795" y="3224"/>
                  </a:cubicBezTo>
                  <a:lnTo>
                    <a:pt x="5795" y="3426"/>
                  </a:lnTo>
                  <a:cubicBezTo>
                    <a:pt x="5743" y="3575"/>
                    <a:pt x="5694" y="3776"/>
                    <a:pt x="5694" y="3978"/>
                  </a:cubicBezTo>
                  <a:cubicBezTo>
                    <a:pt x="5642" y="4131"/>
                    <a:pt x="5642" y="4280"/>
                    <a:pt x="5594" y="4433"/>
                  </a:cubicBezTo>
                  <a:lnTo>
                    <a:pt x="5594" y="4784"/>
                  </a:lnTo>
                  <a:cubicBezTo>
                    <a:pt x="5541" y="4885"/>
                    <a:pt x="5541" y="4937"/>
                    <a:pt x="5541" y="5038"/>
                  </a:cubicBezTo>
                  <a:cubicBezTo>
                    <a:pt x="5493" y="5388"/>
                    <a:pt x="5493" y="5743"/>
                    <a:pt x="5493" y="6093"/>
                  </a:cubicBezTo>
                  <a:cubicBezTo>
                    <a:pt x="5493" y="7101"/>
                    <a:pt x="5594" y="8007"/>
                    <a:pt x="5844" y="8813"/>
                  </a:cubicBezTo>
                  <a:cubicBezTo>
                    <a:pt x="4486" y="7000"/>
                    <a:pt x="2269" y="5642"/>
                    <a:pt x="202" y="4985"/>
                  </a:cubicBezTo>
                  <a:cubicBezTo>
                    <a:pt x="154" y="4985"/>
                    <a:pt x="101" y="4985"/>
                    <a:pt x="53" y="5038"/>
                  </a:cubicBezTo>
                  <a:cubicBezTo>
                    <a:pt x="1" y="5038"/>
                    <a:pt x="1" y="5086"/>
                    <a:pt x="53" y="5138"/>
                  </a:cubicBezTo>
                  <a:cubicBezTo>
                    <a:pt x="907" y="7052"/>
                    <a:pt x="2370" y="9067"/>
                    <a:pt x="4284" y="10224"/>
                  </a:cubicBezTo>
                  <a:cubicBezTo>
                    <a:pt x="4186" y="10218"/>
                    <a:pt x="4086" y="10215"/>
                    <a:pt x="3986" y="10215"/>
                  </a:cubicBezTo>
                  <a:cubicBezTo>
                    <a:pt x="3267" y="10215"/>
                    <a:pt x="2503" y="10368"/>
                    <a:pt x="1665" y="10679"/>
                  </a:cubicBezTo>
                  <a:cubicBezTo>
                    <a:pt x="1613" y="10679"/>
                    <a:pt x="1564" y="10679"/>
                    <a:pt x="1564" y="10727"/>
                  </a:cubicBezTo>
                  <a:cubicBezTo>
                    <a:pt x="1463" y="10727"/>
                    <a:pt x="1363" y="10780"/>
                    <a:pt x="1262" y="10828"/>
                  </a:cubicBezTo>
                  <a:cubicBezTo>
                    <a:pt x="1210" y="10828"/>
                    <a:pt x="1161" y="10880"/>
                    <a:pt x="1109" y="10880"/>
                  </a:cubicBezTo>
                  <a:lnTo>
                    <a:pt x="807" y="11030"/>
                  </a:lnTo>
                  <a:lnTo>
                    <a:pt x="758" y="11082"/>
                  </a:lnTo>
                  <a:lnTo>
                    <a:pt x="758" y="11183"/>
                  </a:lnTo>
                  <a:cubicBezTo>
                    <a:pt x="758" y="11231"/>
                    <a:pt x="758" y="11283"/>
                    <a:pt x="807" y="11332"/>
                  </a:cubicBezTo>
                  <a:cubicBezTo>
                    <a:pt x="1814" y="11835"/>
                    <a:pt x="3023" y="12138"/>
                    <a:pt x="4183" y="12138"/>
                  </a:cubicBezTo>
                  <a:cubicBezTo>
                    <a:pt x="4534" y="12089"/>
                    <a:pt x="4788" y="12089"/>
                    <a:pt x="4889" y="12037"/>
                  </a:cubicBezTo>
                  <a:lnTo>
                    <a:pt x="4937" y="12037"/>
                  </a:lnTo>
                  <a:cubicBezTo>
                    <a:pt x="4586" y="12541"/>
                    <a:pt x="4385" y="13097"/>
                    <a:pt x="4284" y="13649"/>
                  </a:cubicBezTo>
                  <a:cubicBezTo>
                    <a:pt x="4284" y="13701"/>
                    <a:pt x="4284" y="13749"/>
                    <a:pt x="4332" y="13749"/>
                  </a:cubicBezTo>
                  <a:cubicBezTo>
                    <a:pt x="4359" y="13776"/>
                    <a:pt x="4384" y="13789"/>
                    <a:pt x="4409" y="13789"/>
                  </a:cubicBezTo>
                  <a:cubicBezTo>
                    <a:pt x="4434" y="13789"/>
                    <a:pt x="4459" y="13776"/>
                    <a:pt x="4486" y="13749"/>
                  </a:cubicBezTo>
                  <a:cubicBezTo>
                    <a:pt x="5694" y="13399"/>
                    <a:pt x="6803" y="12492"/>
                    <a:pt x="6903" y="11183"/>
                  </a:cubicBezTo>
                  <a:cubicBezTo>
                    <a:pt x="7004" y="12492"/>
                    <a:pt x="8112" y="13399"/>
                    <a:pt x="9321" y="13802"/>
                  </a:cubicBezTo>
                  <a:cubicBezTo>
                    <a:pt x="9369" y="13802"/>
                    <a:pt x="9422" y="13802"/>
                    <a:pt x="9470" y="13749"/>
                  </a:cubicBezTo>
                  <a:cubicBezTo>
                    <a:pt x="9523" y="13749"/>
                    <a:pt x="9523" y="13701"/>
                    <a:pt x="9523" y="13649"/>
                  </a:cubicBezTo>
                  <a:cubicBezTo>
                    <a:pt x="9422" y="13097"/>
                    <a:pt x="9220" y="12541"/>
                    <a:pt x="8918" y="12037"/>
                  </a:cubicBezTo>
                  <a:lnTo>
                    <a:pt x="8918" y="12037"/>
                  </a:lnTo>
                  <a:cubicBezTo>
                    <a:pt x="9221" y="12094"/>
                    <a:pt x="9532" y="12120"/>
                    <a:pt x="9846" y="12120"/>
                  </a:cubicBezTo>
                  <a:cubicBezTo>
                    <a:pt x="10936" y="12120"/>
                    <a:pt x="12057" y="11801"/>
                    <a:pt x="12996" y="11332"/>
                  </a:cubicBezTo>
                  <a:lnTo>
                    <a:pt x="13097" y="11231"/>
                  </a:lnTo>
                  <a:lnTo>
                    <a:pt x="13097" y="11183"/>
                  </a:lnTo>
                  <a:cubicBezTo>
                    <a:pt x="13097" y="11082"/>
                    <a:pt x="13048" y="11030"/>
                    <a:pt x="12996" y="11030"/>
                  </a:cubicBezTo>
                  <a:cubicBezTo>
                    <a:pt x="11940" y="10478"/>
                    <a:pt x="10731" y="10224"/>
                    <a:pt x="9523" y="10224"/>
                  </a:cubicBezTo>
                  <a:cubicBezTo>
                    <a:pt x="11384" y="9067"/>
                    <a:pt x="12895" y="7052"/>
                    <a:pt x="13802" y="5138"/>
                  </a:cubicBezTo>
                  <a:cubicBezTo>
                    <a:pt x="13802" y="5086"/>
                    <a:pt x="13802" y="5038"/>
                    <a:pt x="13754" y="5038"/>
                  </a:cubicBezTo>
                  <a:cubicBezTo>
                    <a:pt x="13754" y="4985"/>
                    <a:pt x="13701" y="4985"/>
                    <a:pt x="13653" y="4985"/>
                  </a:cubicBezTo>
                  <a:cubicBezTo>
                    <a:pt x="11586" y="5642"/>
                    <a:pt x="9369" y="7000"/>
                    <a:pt x="8011" y="8813"/>
                  </a:cubicBezTo>
                  <a:cubicBezTo>
                    <a:pt x="8765" y="5993"/>
                    <a:pt x="8161" y="2668"/>
                    <a:pt x="7004" y="102"/>
                  </a:cubicBezTo>
                  <a:cubicBezTo>
                    <a:pt x="7004" y="49"/>
                    <a:pt x="7004" y="49"/>
                    <a:pt x="6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537189" y="2993689"/>
              <a:ext cx="533106" cy="533129"/>
            </a:xfrm>
            <a:custGeom>
              <a:avLst/>
              <a:gdLst/>
              <a:ahLst/>
              <a:cxnLst/>
              <a:rect l="l" t="t" r="r" b="b"/>
              <a:pathLst>
                <a:path w="23976" h="23977" extrusionOk="0">
                  <a:moveTo>
                    <a:pt x="11988" y="1411"/>
                  </a:moveTo>
                  <a:cubicBezTo>
                    <a:pt x="17831" y="1411"/>
                    <a:pt x="22566" y="6146"/>
                    <a:pt x="22566" y="11989"/>
                  </a:cubicBezTo>
                  <a:cubicBezTo>
                    <a:pt x="22566" y="17783"/>
                    <a:pt x="17831" y="22518"/>
                    <a:pt x="11988" y="22518"/>
                  </a:cubicBezTo>
                  <a:cubicBezTo>
                    <a:pt x="6194" y="22518"/>
                    <a:pt x="1459" y="17783"/>
                    <a:pt x="1459" y="11989"/>
                  </a:cubicBezTo>
                  <a:cubicBezTo>
                    <a:pt x="1459" y="6146"/>
                    <a:pt x="6194" y="1411"/>
                    <a:pt x="11988" y="1411"/>
                  </a:cubicBezTo>
                  <a:close/>
                  <a:moveTo>
                    <a:pt x="11988" y="1"/>
                  </a:moveTo>
                  <a:cubicBezTo>
                    <a:pt x="5388" y="1"/>
                    <a:pt x="0" y="5392"/>
                    <a:pt x="0" y="11989"/>
                  </a:cubicBezTo>
                  <a:cubicBezTo>
                    <a:pt x="0" y="18589"/>
                    <a:pt x="5388" y="23976"/>
                    <a:pt x="11988" y="23976"/>
                  </a:cubicBezTo>
                  <a:cubicBezTo>
                    <a:pt x="18637" y="23976"/>
                    <a:pt x="23976" y="18589"/>
                    <a:pt x="23976" y="11989"/>
                  </a:cubicBezTo>
                  <a:cubicBezTo>
                    <a:pt x="23976" y="5392"/>
                    <a:pt x="18637" y="1"/>
                    <a:pt x="11988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36300" y="3129254"/>
              <a:ext cx="216213" cy="32463"/>
            </a:xfrm>
            <a:custGeom>
              <a:avLst/>
              <a:gdLst/>
              <a:ahLst/>
              <a:cxnLst/>
              <a:rect l="l" t="t" r="r" b="b"/>
              <a:pathLst>
                <a:path w="9724" h="1460" extrusionOk="0">
                  <a:moveTo>
                    <a:pt x="758" y="0"/>
                  </a:moveTo>
                  <a:cubicBezTo>
                    <a:pt x="355" y="0"/>
                    <a:pt x="1" y="351"/>
                    <a:pt x="1" y="754"/>
                  </a:cubicBezTo>
                  <a:cubicBezTo>
                    <a:pt x="1" y="1157"/>
                    <a:pt x="355" y="1459"/>
                    <a:pt x="758" y="1459"/>
                  </a:cubicBezTo>
                  <a:lnTo>
                    <a:pt x="9019" y="1459"/>
                  </a:lnTo>
                  <a:cubicBezTo>
                    <a:pt x="9422" y="1459"/>
                    <a:pt x="9724" y="1157"/>
                    <a:pt x="9724" y="754"/>
                  </a:cubicBezTo>
                  <a:cubicBezTo>
                    <a:pt x="9724" y="351"/>
                    <a:pt x="9422" y="0"/>
                    <a:pt x="9019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36300" y="3206475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136300" y="3283807"/>
              <a:ext cx="420064" cy="32463"/>
            </a:xfrm>
            <a:custGeom>
              <a:avLst/>
              <a:gdLst/>
              <a:ahLst/>
              <a:cxnLst/>
              <a:rect l="l" t="t" r="r" b="b"/>
              <a:pathLst>
                <a:path w="18892" h="1460" extrusionOk="0">
                  <a:moveTo>
                    <a:pt x="758" y="0"/>
                  </a:moveTo>
                  <a:cubicBezTo>
                    <a:pt x="355" y="0"/>
                    <a:pt x="1" y="303"/>
                    <a:pt x="1" y="706"/>
                  </a:cubicBezTo>
                  <a:cubicBezTo>
                    <a:pt x="1" y="1109"/>
                    <a:pt x="355" y="1459"/>
                    <a:pt x="758" y="1459"/>
                  </a:cubicBezTo>
                  <a:lnTo>
                    <a:pt x="18186" y="1459"/>
                  </a:lnTo>
                  <a:cubicBezTo>
                    <a:pt x="18589" y="1459"/>
                    <a:pt x="18891" y="1109"/>
                    <a:pt x="18891" y="706"/>
                  </a:cubicBezTo>
                  <a:cubicBezTo>
                    <a:pt x="18891" y="303"/>
                    <a:pt x="18589" y="0"/>
                    <a:pt x="18186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36300" y="3361028"/>
              <a:ext cx="420064" cy="31396"/>
            </a:xfrm>
            <a:custGeom>
              <a:avLst/>
              <a:gdLst/>
              <a:ahLst/>
              <a:cxnLst/>
              <a:rect l="l" t="t" r="r" b="b"/>
              <a:pathLst>
                <a:path w="18892" h="1412" extrusionOk="0">
                  <a:moveTo>
                    <a:pt x="758" y="1"/>
                  </a:moveTo>
                  <a:cubicBezTo>
                    <a:pt x="355" y="1"/>
                    <a:pt x="1" y="303"/>
                    <a:pt x="1" y="706"/>
                  </a:cubicBezTo>
                  <a:cubicBezTo>
                    <a:pt x="1" y="1109"/>
                    <a:pt x="355" y="1411"/>
                    <a:pt x="758" y="1411"/>
                  </a:cubicBezTo>
                  <a:lnTo>
                    <a:pt x="18186" y="1411"/>
                  </a:lnTo>
                  <a:cubicBezTo>
                    <a:pt x="18589" y="1411"/>
                    <a:pt x="18891" y="1109"/>
                    <a:pt x="18891" y="706"/>
                  </a:cubicBezTo>
                  <a:cubicBezTo>
                    <a:pt x="18891" y="303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136300" y="3437182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83425" y="3816883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483425" y="3894127"/>
              <a:ext cx="551050" cy="31374"/>
            </a:xfrm>
            <a:custGeom>
              <a:avLst/>
              <a:gdLst/>
              <a:ahLst/>
              <a:cxnLst/>
              <a:rect l="l" t="t" r="r" b="b"/>
              <a:pathLst>
                <a:path w="24783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782" y="1109"/>
                    <a:pt x="24782" y="706"/>
                  </a:cubicBezTo>
                  <a:cubicBezTo>
                    <a:pt x="24782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483425" y="3970280"/>
              <a:ext cx="551050" cy="32552"/>
            </a:xfrm>
            <a:custGeom>
              <a:avLst/>
              <a:gdLst/>
              <a:ahLst/>
              <a:cxnLst/>
              <a:rect l="l" t="t" r="r" b="b"/>
              <a:pathLst>
                <a:path w="24783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782" y="1161"/>
                    <a:pt x="24782" y="758"/>
                  </a:cubicBezTo>
                  <a:cubicBezTo>
                    <a:pt x="24782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483425" y="4047590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343392" y="4186468"/>
              <a:ext cx="1416814" cy="39178"/>
            </a:xfrm>
            <a:custGeom>
              <a:avLst/>
              <a:gdLst/>
              <a:ahLst/>
              <a:cxnLst/>
              <a:rect l="l" t="t" r="r" b="b"/>
              <a:pathLst>
                <a:path w="63720" h="1762" extrusionOk="0">
                  <a:moveTo>
                    <a:pt x="758" y="1"/>
                  </a:moveTo>
                  <a:cubicBezTo>
                    <a:pt x="355" y="1"/>
                    <a:pt x="0" y="351"/>
                    <a:pt x="0" y="754"/>
                  </a:cubicBezTo>
                  <a:cubicBezTo>
                    <a:pt x="0" y="1109"/>
                    <a:pt x="355" y="1459"/>
                    <a:pt x="758" y="1459"/>
                  </a:cubicBezTo>
                  <a:lnTo>
                    <a:pt x="63014" y="1762"/>
                  </a:lnTo>
                  <a:cubicBezTo>
                    <a:pt x="63417" y="1762"/>
                    <a:pt x="63719" y="1459"/>
                    <a:pt x="63719" y="1056"/>
                  </a:cubicBezTo>
                  <a:cubicBezTo>
                    <a:pt x="63719" y="653"/>
                    <a:pt x="63417" y="351"/>
                    <a:pt x="63014" y="351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095989" y="3816883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5989" y="3894127"/>
              <a:ext cx="552206" cy="31374"/>
            </a:xfrm>
            <a:custGeom>
              <a:avLst/>
              <a:gdLst/>
              <a:ahLst/>
              <a:cxnLst/>
              <a:rect l="l" t="t" r="r" b="b"/>
              <a:pathLst>
                <a:path w="24835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834" y="1109"/>
                    <a:pt x="24834" y="706"/>
                  </a:cubicBezTo>
                  <a:cubicBezTo>
                    <a:pt x="24834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095989" y="3970280"/>
              <a:ext cx="552206" cy="32552"/>
            </a:xfrm>
            <a:custGeom>
              <a:avLst/>
              <a:gdLst/>
              <a:ahLst/>
              <a:cxnLst/>
              <a:rect l="l" t="t" r="r" b="b"/>
              <a:pathLst>
                <a:path w="24835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834" y="1161"/>
                    <a:pt x="24834" y="758"/>
                  </a:cubicBezTo>
                  <a:cubicBezTo>
                    <a:pt x="24834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95989" y="4047590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96198" y="3719407"/>
              <a:ext cx="507425" cy="788475"/>
            </a:xfrm>
            <a:custGeom>
              <a:avLst/>
              <a:gdLst/>
              <a:ahLst/>
              <a:cxnLst/>
              <a:rect l="l" t="t" r="r" b="b"/>
              <a:pathLst>
                <a:path w="22821" h="35461" extrusionOk="0">
                  <a:moveTo>
                    <a:pt x="6851" y="1"/>
                  </a:moveTo>
                  <a:lnTo>
                    <a:pt x="6750" y="5642"/>
                  </a:lnTo>
                  <a:lnTo>
                    <a:pt x="859" y="12142"/>
                  </a:lnTo>
                  <a:cubicBezTo>
                    <a:pt x="303" y="12895"/>
                    <a:pt x="1" y="13802"/>
                    <a:pt x="1" y="14709"/>
                  </a:cubicBezTo>
                  <a:lnTo>
                    <a:pt x="1" y="31733"/>
                  </a:lnTo>
                  <a:cubicBezTo>
                    <a:pt x="1" y="33800"/>
                    <a:pt x="1665" y="35461"/>
                    <a:pt x="3728" y="35461"/>
                  </a:cubicBezTo>
                  <a:lnTo>
                    <a:pt x="19093" y="35461"/>
                  </a:lnTo>
                  <a:cubicBezTo>
                    <a:pt x="21156" y="35461"/>
                    <a:pt x="22820" y="33800"/>
                    <a:pt x="22820" y="31733"/>
                  </a:cubicBezTo>
                  <a:lnTo>
                    <a:pt x="22820" y="14809"/>
                  </a:lnTo>
                  <a:cubicBezTo>
                    <a:pt x="22820" y="13802"/>
                    <a:pt x="22466" y="12847"/>
                    <a:pt x="21861" y="12089"/>
                  </a:cubicBezTo>
                  <a:lnTo>
                    <a:pt x="16018" y="5594"/>
                  </a:lnTo>
                  <a:lnTo>
                    <a:pt x="16018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995131" y="4103600"/>
              <a:ext cx="509559" cy="207163"/>
            </a:xfrm>
            <a:custGeom>
              <a:avLst/>
              <a:gdLst/>
              <a:ahLst/>
              <a:cxnLst/>
              <a:rect l="l" t="t" r="r" b="b"/>
              <a:pathLst>
                <a:path w="22917" h="9317" extrusionOk="0">
                  <a:moveTo>
                    <a:pt x="1" y="0"/>
                  </a:moveTo>
                  <a:lnTo>
                    <a:pt x="1" y="9317"/>
                  </a:lnTo>
                  <a:lnTo>
                    <a:pt x="22916" y="9317"/>
                  </a:lnTo>
                  <a:lnTo>
                    <a:pt x="22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99233" y="4142755"/>
              <a:ext cx="128874" cy="128852"/>
            </a:xfrm>
            <a:custGeom>
              <a:avLst/>
              <a:gdLst/>
              <a:ahLst/>
              <a:cxnLst/>
              <a:rect l="l" t="t" r="r" b="b"/>
              <a:pathLst>
                <a:path w="5796" h="5795" extrusionOk="0">
                  <a:moveTo>
                    <a:pt x="1867" y="0"/>
                  </a:moveTo>
                  <a:lnTo>
                    <a:pt x="1867" y="1814"/>
                  </a:lnTo>
                  <a:lnTo>
                    <a:pt x="1" y="1814"/>
                  </a:lnTo>
                  <a:lnTo>
                    <a:pt x="1" y="3929"/>
                  </a:lnTo>
                  <a:lnTo>
                    <a:pt x="1867" y="3929"/>
                  </a:lnTo>
                  <a:lnTo>
                    <a:pt x="1867" y="5795"/>
                  </a:lnTo>
                  <a:lnTo>
                    <a:pt x="3930" y="5795"/>
                  </a:lnTo>
                  <a:lnTo>
                    <a:pt x="3930" y="3929"/>
                  </a:lnTo>
                  <a:lnTo>
                    <a:pt x="5795" y="3929"/>
                  </a:lnTo>
                  <a:lnTo>
                    <a:pt x="5795" y="1814"/>
                  </a:lnTo>
                  <a:lnTo>
                    <a:pt x="3930" y="1814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992885" y="4095706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4"/>
                    <a:pt x="1" y="355"/>
                  </a:cubicBezTo>
                  <a:cubicBezTo>
                    <a:pt x="1" y="557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7"/>
                    <a:pt x="23118" y="355"/>
                  </a:cubicBezTo>
                  <a:cubicBezTo>
                    <a:pt x="23118" y="154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992885" y="4305179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0"/>
                    <a:pt x="1" y="351"/>
                  </a:cubicBezTo>
                  <a:cubicBezTo>
                    <a:pt x="1" y="553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3"/>
                    <a:pt x="23118" y="351"/>
                  </a:cubicBezTo>
                  <a:cubicBezTo>
                    <a:pt x="23118" y="150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126115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179878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1239289" y="3656705"/>
              <a:ext cx="16765" cy="97500"/>
            </a:xfrm>
            <a:custGeom>
              <a:avLst/>
              <a:gdLst/>
              <a:ahLst/>
              <a:cxnLst/>
              <a:rect l="l" t="t" r="r" b="b"/>
              <a:pathLst>
                <a:path w="754" h="4385" extrusionOk="0">
                  <a:moveTo>
                    <a:pt x="403" y="0"/>
                  </a:moveTo>
                  <a:cubicBezTo>
                    <a:pt x="202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202" y="4384"/>
                    <a:pt x="403" y="4384"/>
                  </a:cubicBezTo>
                  <a:cubicBezTo>
                    <a:pt x="552" y="4384"/>
                    <a:pt x="754" y="4231"/>
                    <a:pt x="754" y="4030"/>
                  </a:cubicBezTo>
                  <a:lnTo>
                    <a:pt x="754" y="355"/>
                  </a:lnTo>
                  <a:cubicBezTo>
                    <a:pt x="754" y="153"/>
                    <a:pt x="552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296343" y="3656705"/>
              <a:ext cx="15720" cy="97500"/>
            </a:xfrm>
            <a:custGeom>
              <a:avLst/>
              <a:gdLst/>
              <a:ahLst/>
              <a:cxnLst/>
              <a:rect l="l" t="t" r="r" b="b"/>
              <a:pathLst>
                <a:path w="707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55754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1" y="0"/>
                  </a:moveTo>
                  <a:cubicBezTo>
                    <a:pt x="150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0" y="4384"/>
                    <a:pt x="351" y="4384"/>
                  </a:cubicBezTo>
                  <a:cubicBezTo>
                    <a:pt x="552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2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50106" y="4246947"/>
              <a:ext cx="4514" cy="33619"/>
            </a:xfrm>
            <a:custGeom>
              <a:avLst/>
              <a:gdLst/>
              <a:ahLst/>
              <a:cxnLst/>
              <a:rect l="l" t="t" r="r" b="b"/>
              <a:pathLst>
                <a:path w="203" h="1512" extrusionOk="0">
                  <a:moveTo>
                    <a:pt x="101" y="1"/>
                  </a:moveTo>
                  <a:cubicBezTo>
                    <a:pt x="53" y="1"/>
                    <a:pt x="1" y="49"/>
                    <a:pt x="1" y="150"/>
                  </a:cubicBezTo>
                  <a:lnTo>
                    <a:pt x="1" y="1411"/>
                  </a:lnTo>
                  <a:cubicBezTo>
                    <a:pt x="1" y="1459"/>
                    <a:pt x="53" y="1512"/>
                    <a:pt x="101" y="1512"/>
                  </a:cubicBezTo>
                  <a:cubicBezTo>
                    <a:pt x="154" y="1512"/>
                    <a:pt x="202" y="1459"/>
                    <a:pt x="202" y="1411"/>
                  </a:cubicBezTo>
                  <a:lnTo>
                    <a:pt x="202" y="150"/>
                  </a:lnTo>
                  <a:cubicBezTo>
                    <a:pt x="202" y="49"/>
                    <a:pt x="154" y="1"/>
                    <a:pt x="101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77355" y="4129303"/>
              <a:ext cx="150108" cy="149019"/>
            </a:xfrm>
            <a:custGeom>
              <a:avLst/>
              <a:gdLst/>
              <a:ahLst/>
              <a:cxnLst/>
              <a:rect l="l" t="t" r="r" b="b"/>
              <a:pathLst>
                <a:path w="6751" h="6702" extrusionOk="0">
                  <a:moveTo>
                    <a:pt x="3325" y="1"/>
                  </a:moveTo>
                  <a:cubicBezTo>
                    <a:pt x="3123" y="505"/>
                    <a:pt x="2922" y="1061"/>
                    <a:pt x="2821" y="1564"/>
                  </a:cubicBezTo>
                  <a:lnTo>
                    <a:pt x="2821" y="1665"/>
                  </a:lnTo>
                  <a:cubicBezTo>
                    <a:pt x="2821" y="1713"/>
                    <a:pt x="2769" y="1814"/>
                    <a:pt x="2769" y="1915"/>
                  </a:cubicBezTo>
                  <a:cubicBezTo>
                    <a:pt x="2769" y="2016"/>
                    <a:pt x="2769" y="2068"/>
                    <a:pt x="2721" y="2169"/>
                  </a:cubicBezTo>
                  <a:lnTo>
                    <a:pt x="2721" y="2318"/>
                  </a:lnTo>
                  <a:lnTo>
                    <a:pt x="2721" y="2471"/>
                  </a:lnTo>
                  <a:cubicBezTo>
                    <a:pt x="2668" y="2620"/>
                    <a:pt x="2668" y="2773"/>
                    <a:pt x="2668" y="2975"/>
                  </a:cubicBezTo>
                  <a:cubicBezTo>
                    <a:pt x="2668" y="3426"/>
                    <a:pt x="2721" y="3881"/>
                    <a:pt x="2821" y="4284"/>
                  </a:cubicBezTo>
                  <a:cubicBezTo>
                    <a:pt x="2217" y="3378"/>
                    <a:pt x="1109" y="2721"/>
                    <a:pt x="101" y="2419"/>
                  </a:cubicBezTo>
                  <a:lnTo>
                    <a:pt x="49" y="2419"/>
                  </a:lnTo>
                  <a:lnTo>
                    <a:pt x="1" y="2471"/>
                  </a:lnTo>
                  <a:cubicBezTo>
                    <a:pt x="452" y="3426"/>
                    <a:pt x="1157" y="4385"/>
                    <a:pt x="2116" y="4989"/>
                  </a:cubicBezTo>
                  <a:cubicBezTo>
                    <a:pt x="2020" y="4977"/>
                    <a:pt x="1921" y="4970"/>
                    <a:pt x="1820" y="4970"/>
                  </a:cubicBezTo>
                  <a:cubicBezTo>
                    <a:pt x="1497" y="4970"/>
                    <a:pt x="1150" y="5037"/>
                    <a:pt x="806" y="5191"/>
                  </a:cubicBezTo>
                  <a:lnTo>
                    <a:pt x="754" y="5191"/>
                  </a:lnTo>
                  <a:cubicBezTo>
                    <a:pt x="706" y="5239"/>
                    <a:pt x="653" y="5239"/>
                    <a:pt x="605" y="5239"/>
                  </a:cubicBezTo>
                  <a:cubicBezTo>
                    <a:pt x="605" y="5292"/>
                    <a:pt x="553" y="5292"/>
                    <a:pt x="553" y="5292"/>
                  </a:cubicBezTo>
                  <a:cubicBezTo>
                    <a:pt x="504" y="5292"/>
                    <a:pt x="452" y="5340"/>
                    <a:pt x="404" y="5340"/>
                  </a:cubicBezTo>
                  <a:cubicBezTo>
                    <a:pt x="404" y="5340"/>
                    <a:pt x="404" y="5392"/>
                    <a:pt x="351" y="5392"/>
                  </a:cubicBezTo>
                  <a:lnTo>
                    <a:pt x="351" y="5441"/>
                  </a:lnTo>
                  <a:lnTo>
                    <a:pt x="404" y="5493"/>
                  </a:lnTo>
                  <a:cubicBezTo>
                    <a:pt x="907" y="5743"/>
                    <a:pt x="1459" y="5896"/>
                    <a:pt x="2064" y="5896"/>
                  </a:cubicBezTo>
                  <a:cubicBezTo>
                    <a:pt x="2217" y="5896"/>
                    <a:pt x="2366" y="5896"/>
                    <a:pt x="2366" y="5844"/>
                  </a:cubicBezTo>
                  <a:lnTo>
                    <a:pt x="2418" y="5844"/>
                  </a:lnTo>
                  <a:cubicBezTo>
                    <a:pt x="2265" y="6098"/>
                    <a:pt x="2164" y="6347"/>
                    <a:pt x="2116" y="6650"/>
                  </a:cubicBezTo>
                  <a:lnTo>
                    <a:pt x="2116" y="6702"/>
                  </a:lnTo>
                  <a:lnTo>
                    <a:pt x="2164" y="6702"/>
                  </a:lnTo>
                  <a:cubicBezTo>
                    <a:pt x="2769" y="6500"/>
                    <a:pt x="3325" y="6045"/>
                    <a:pt x="3373" y="5441"/>
                  </a:cubicBezTo>
                  <a:cubicBezTo>
                    <a:pt x="3426" y="6045"/>
                    <a:pt x="3929" y="6500"/>
                    <a:pt x="4534" y="6702"/>
                  </a:cubicBezTo>
                  <a:lnTo>
                    <a:pt x="4635" y="6702"/>
                  </a:lnTo>
                  <a:lnTo>
                    <a:pt x="4635" y="6650"/>
                  </a:lnTo>
                  <a:cubicBezTo>
                    <a:pt x="4582" y="6347"/>
                    <a:pt x="4481" y="6098"/>
                    <a:pt x="4332" y="5844"/>
                  </a:cubicBezTo>
                  <a:lnTo>
                    <a:pt x="4332" y="5844"/>
                  </a:lnTo>
                  <a:cubicBezTo>
                    <a:pt x="4481" y="5865"/>
                    <a:pt x="4629" y="5875"/>
                    <a:pt x="4776" y="5875"/>
                  </a:cubicBezTo>
                  <a:cubicBezTo>
                    <a:pt x="5329" y="5875"/>
                    <a:pt x="5870" y="5732"/>
                    <a:pt x="6347" y="5493"/>
                  </a:cubicBezTo>
                  <a:lnTo>
                    <a:pt x="6395" y="5441"/>
                  </a:lnTo>
                  <a:cubicBezTo>
                    <a:pt x="6395" y="5392"/>
                    <a:pt x="6347" y="5392"/>
                    <a:pt x="6347" y="5340"/>
                  </a:cubicBezTo>
                  <a:cubicBezTo>
                    <a:pt x="5864" y="5123"/>
                    <a:pt x="5385" y="4979"/>
                    <a:pt x="4871" y="4979"/>
                  </a:cubicBezTo>
                  <a:cubicBezTo>
                    <a:pt x="4793" y="4979"/>
                    <a:pt x="4714" y="4982"/>
                    <a:pt x="4635" y="4989"/>
                  </a:cubicBezTo>
                  <a:cubicBezTo>
                    <a:pt x="5541" y="4433"/>
                    <a:pt x="6295" y="3426"/>
                    <a:pt x="6750" y="2471"/>
                  </a:cubicBezTo>
                  <a:lnTo>
                    <a:pt x="6698" y="2419"/>
                  </a:lnTo>
                  <a:lnTo>
                    <a:pt x="6649" y="2419"/>
                  </a:lnTo>
                  <a:cubicBezTo>
                    <a:pt x="5642" y="2721"/>
                    <a:pt x="4582" y="3378"/>
                    <a:pt x="3929" y="4284"/>
                  </a:cubicBezTo>
                  <a:cubicBezTo>
                    <a:pt x="4280" y="2922"/>
                    <a:pt x="3978" y="1310"/>
                    <a:pt x="3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5597" y="387313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9117" y="1"/>
                  </a:moveTo>
                  <a:cubicBezTo>
                    <a:pt x="8173" y="1"/>
                    <a:pt x="7229" y="366"/>
                    <a:pt x="6500" y="1098"/>
                  </a:cubicBezTo>
                  <a:lnTo>
                    <a:pt x="1463" y="6082"/>
                  </a:lnTo>
                  <a:cubicBezTo>
                    <a:pt x="0" y="7545"/>
                    <a:pt x="0" y="9910"/>
                    <a:pt x="1463" y="11373"/>
                  </a:cubicBezTo>
                  <a:cubicBezTo>
                    <a:pt x="2192" y="12102"/>
                    <a:pt x="3149" y="12467"/>
                    <a:pt x="4106" y="12467"/>
                  </a:cubicBezTo>
                  <a:cubicBezTo>
                    <a:pt x="5063" y="12467"/>
                    <a:pt x="6020" y="12102"/>
                    <a:pt x="6750" y="11373"/>
                  </a:cubicBezTo>
                  <a:lnTo>
                    <a:pt x="11738" y="6384"/>
                  </a:lnTo>
                  <a:cubicBezTo>
                    <a:pt x="13197" y="4926"/>
                    <a:pt x="13197" y="2556"/>
                    <a:pt x="11738" y="1098"/>
                  </a:cubicBezTo>
                  <a:cubicBezTo>
                    <a:pt x="11007" y="366"/>
                    <a:pt x="10062" y="1"/>
                    <a:pt x="9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21867" y="3873137"/>
              <a:ext cx="207163" cy="199137"/>
            </a:xfrm>
            <a:custGeom>
              <a:avLst/>
              <a:gdLst/>
              <a:ahLst/>
              <a:cxnLst/>
              <a:rect l="l" t="t" r="r" b="b"/>
              <a:pathLst>
                <a:path w="9317" h="8956" extrusionOk="0">
                  <a:moveTo>
                    <a:pt x="5237" y="1"/>
                  </a:moveTo>
                  <a:cubicBezTo>
                    <a:pt x="4293" y="1"/>
                    <a:pt x="3349" y="366"/>
                    <a:pt x="2620" y="1098"/>
                  </a:cubicBezTo>
                  <a:lnTo>
                    <a:pt x="0" y="3664"/>
                  </a:lnTo>
                  <a:lnTo>
                    <a:pt x="5287" y="8955"/>
                  </a:lnTo>
                  <a:lnTo>
                    <a:pt x="7858" y="6384"/>
                  </a:lnTo>
                  <a:cubicBezTo>
                    <a:pt x="9317" y="4926"/>
                    <a:pt x="9317" y="2556"/>
                    <a:pt x="7858" y="1098"/>
                  </a:cubicBezTo>
                  <a:cubicBezTo>
                    <a:pt x="7127" y="366"/>
                    <a:pt x="6182" y="1"/>
                    <a:pt x="5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13974" y="3946489"/>
              <a:ext cx="134433" cy="133566"/>
            </a:xfrm>
            <a:custGeom>
              <a:avLst/>
              <a:gdLst/>
              <a:ahLst/>
              <a:cxnLst/>
              <a:rect l="l" t="t" r="r" b="b"/>
              <a:pathLst>
                <a:path w="6046" h="6007" extrusionOk="0">
                  <a:moveTo>
                    <a:pt x="380" y="1"/>
                  </a:moveTo>
                  <a:cubicBezTo>
                    <a:pt x="279" y="1"/>
                    <a:pt x="178" y="39"/>
                    <a:pt x="102" y="116"/>
                  </a:cubicBezTo>
                  <a:cubicBezTo>
                    <a:pt x="1" y="265"/>
                    <a:pt x="1" y="466"/>
                    <a:pt x="102" y="619"/>
                  </a:cubicBezTo>
                  <a:lnTo>
                    <a:pt x="5392" y="5906"/>
                  </a:lnTo>
                  <a:cubicBezTo>
                    <a:pt x="5493" y="5958"/>
                    <a:pt x="5542" y="6007"/>
                    <a:pt x="5642" y="6007"/>
                  </a:cubicBezTo>
                  <a:cubicBezTo>
                    <a:pt x="5743" y="6007"/>
                    <a:pt x="5844" y="5958"/>
                    <a:pt x="5896" y="5906"/>
                  </a:cubicBezTo>
                  <a:cubicBezTo>
                    <a:pt x="6045" y="5757"/>
                    <a:pt x="6045" y="5555"/>
                    <a:pt x="5896" y="5402"/>
                  </a:cubicBezTo>
                  <a:lnTo>
                    <a:pt x="658" y="116"/>
                  </a:lnTo>
                  <a:cubicBezTo>
                    <a:pt x="581" y="39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29672" y="423600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6500" y="11372"/>
                  </a:lnTo>
                  <a:cubicBezTo>
                    <a:pt x="7229" y="12102"/>
                    <a:pt x="8173" y="12466"/>
                    <a:pt x="9117" y="12466"/>
                  </a:cubicBezTo>
                  <a:cubicBezTo>
                    <a:pt x="10062" y="12466"/>
                    <a:pt x="11007" y="12102"/>
                    <a:pt x="11738" y="11372"/>
                  </a:cubicBezTo>
                  <a:cubicBezTo>
                    <a:pt x="13197" y="9910"/>
                    <a:pt x="13197" y="7544"/>
                    <a:pt x="11738" y="6082"/>
                  </a:cubicBez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29672" y="4236007"/>
              <a:ext cx="207252" cy="199114"/>
            </a:xfrm>
            <a:custGeom>
              <a:avLst/>
              <a:gdLst/>
              <a:ahLst/>
              <a:cxnLst/>
              <a:rect l="l" t="t" r="r" b="b"/>
              <a:pathLst>
                <a:path w="9321" h="8955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4030" y="8955"/>
                  </a:lnTo>
                  <a:lnTo>
                    <a:pt x="9320" y="3664"/>
                  </a:ln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10294" y="4309359"/>
              <a:ext cx="135589" cy="133566"/>
            </a:xfrm>
            <a:custGeom>
              <a:avLst/>
              <a:gdLst/>
              <a:ahLst/>
              <a:cxnLst/>
              <a:rect l="l" t="t" r="r" b="b"/>
              <a:pathLst>
                <a:path w="6098" h="6007" extrusionOk="0">
                  <a:moveTo>
                    <a:pt x="5694" y="0"/>
                  </a:moveTo>
                  <a:cubicBezTo>
                    <a:pt x="5606" y="0"/>
                    <a:pt x="5517" y="38"/>
                    <a:pt x="5441" y="115"/>
                  </a:cubicBezTo>
                  <a:lnTo>
                    <a:pt x="154" y="5402"/>
                  </a:lnTo>
                  <a:cubicBezTo>
                    <a:pt x="1" y="5502"/>
                    <a:pt x="1" y="5756"/>
                    <a:pt x="154" y="5905"/>
                  </a:cubicBezTo>
                  <a:cubicBezTo>
                    <a:pt x="255" y="5958"/>
                    <a:pt x="303" y="6006"/>
                    <a:pt x="404" y="6006"/>
                  </a:cubicBezTo>
                  <a:cubicBezTo>
                    <a:pt x="504" y="6006"/>
                    <a:pt x="605" y="5958"/>
                    <a:pt x="657" y="5905"/>
                  </a:cubicBezTo>
                  <a:lnTo>
                    <a:pt x="5944" y="619"/>
                  </a:lnTo>
                  <a:cubicBezTo>
                    <a:pt x="6097" y="466"/>
                    <a:pt x="6097" y="216"/>
                    <a:pt x="5944" y="115"/>
                  </a:cubicBezTo>
                  <a:cubicBezTo>
                    <a:pt x="5870" y="38"/>
                    <a:pt x="5782" y="0"/>
                    <a:pt x="5694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673867" y="3828090"/>
              <a:ext cx="435739" cy="660802"/>
            </a:xfrm>
            <a:custGeom>
              <a:avLst/>
              <a:gdLst/>
              <a:ahLst/>
              <a:cxnLst/>
              <a:rect l="l" t="t" r="r" b="b"/>
              <a:pathLst>
                <a:path w="19597" h="29719" extrusionOk="0">
                  <a:moveTo>
                    <a:pt x="4889" y="1"/>
                  </a:moveTo>
                  <a:lnTo>
                    <a:pt x="4889" y="2015"/>
                  </a:lnTo>
                  <a:cubicBezTo>
                    <a:pt x="4889" y="2922"/>
                    <a:pt x="4534" y="3776"/>
                    <a:pt x="3930" y="4433"/>
                  </a:cubicBezTo>
                  <a:lnTo>
                    <a:pt x="960" y="7355"/>
                  </a:lnTo>
                  <a:cubicBezTo>
                    <a:pt x="355" y="7959"/>
                    <a:pt x="1" y="8813"/>
                    <a:pt x="1" y="9671"/>
                  </a:cubicBezTo>
                  <a:lnTo>
                    <a:pt x="1" y="26140"/>
                  </a:lnTo>
                  <a:cubicBezTo>
                    <a:pt x="1" y="28106"/>
                    <a:pt x="1564" y="29718"/>
                    <a:pt x="3527" y="29718"/>
                  </a:cubicBezTo>
                  <a:lnTo>
                    <a:pt x="16018" y="29718"/>
                  </a:lnTo>
                  <a:cubicBezTo>
                    <a:pt x="17985" y="29718"/>
                    <a:pt x="19596" y="28106"/>
                    <a:pt x="19596" y="26140"/>
                  </a:cubicBezTo>
                  <a:lnTo>
                    <a:pt x="19596" y="9671"/>
                  </a:lnTo>
                  <a:cubicBezTo>
                    <a:pt x="19596" y="8813"/>
                    <a:pt x="19242" y="7959"/>
                    <a:pt x="18589" y="7355"/>
                  </a:cubicBezTo>
                  <a:lnTo>
                    <a:pt x="15668" y="4433"/>
                  </a:lnTo>
                  <a:cubicBezTo>
                    <a:pt x="15011" y="3776"/>
                    <a:pt x="14660" y="2922"/>
                    <a:pt x="14660" y="2015"/>
                  </a:cubicBezTo>
                  <a:lnTo>
                    <a:pt x="14660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809431" y="3510023"/>
              <a:ext cx="163538" cy="215057"/>
            </a:xfrm>
            <a:custGeom>
              <a:avLst/>
              <a:gdLst/>
              <a:ahLst/>
              <a:cxnLst/>
              <a:rect l="l" t="t" r="r" b="b"/>
              <a:pathLst>
                <a:path w="7355" h="9672" extrusionOk="0">
                  <a:moveTo>
                    <a:pt x="3627" y="1"/>
                  </a:moveTo>
                  <a:cubicBezTo>
                    <a:pt x="1612" y="1"/>
                    <a:pt x="1" y="1613"/>
                    <a:pt x="1" y="3627"/>
                  </a:cubicBezTo>
                  <a:lnTo>
                    <a:pt x="1" y="9672"/>
                  </a:lnTo>
                  <a:lnTo>
                    <a:pt x="7354" y="9672"/>
                  </a:lnTo>
                  <a:lnTo>
                    <a:pt x="7354" y="3627"/>
                  </a:lnTo>
                  <a:cubicBezTo>
                    <a:pt x="7354" y="1613"/>
                    <a:pt x="5743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734345" y="3708223"/>
              <a:ext cx="313625" cy="155734"/>
            </a:xfrm>
            <a:custGeom>
              <a:avLst/>
              <a:gdLst/>
              <a:ahLst/>
              <a:cxnLst/>
              <a:rect l="l" t="t" r="r" b="b"/>
              <a:pathLst>
                <a:path w="14105" h="7004" extrusionOk="0">
                  <a:moveTo>
                    <a:pt x="1061" y="0"/>
                  </a:moveTo>
                  <a:cubicBezTo>
                    <a:pt x="504" y="0"/>
                    <a:pt x="1" y="504"/>
                    <a:pt x="1" y="1060"/>
                  </a:cubicBezTo>
                  <a:lnTo>
                    <a:pt x="1" y="5944"/>
                  </a:lnTo>
                  <a:cubicBezTo>
                    <a:pt x="1" y="6500"/>
                    <a:pt x="504" y="7003"/>
                    <a:pt x="1061" y="7003"/>
                  </a:cubicBezTo>
                  <a:lnTo>
                    <a:pt x="13048" y="7003"/>
                  </a:lnTo>
                  <a:cubicBezTo>
                    <a:pt x="13653" y="7003"/>
                    <a:pt x="14104" y="6500"/>
                    <a:pt x="14104" y="5944"/>
                  </a:cubicBezTo>
                  <a:lnTo>
                    <a:pt x="14104" y="1060"/>
                  </a:lnTo>
                  <a:cubicBezTo>
                    <a:pt x="14104" y="504"/>
                    <a:pt x="13653" y="0"/>
                    <a:pt x="13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673867" y="4044189"/>
              <a:ext cx="435739" cy="350624"/>
            </a:xfrm>
            <a:custGeom>
              <a:avLst/>
              <a:gdLst/>
              <a:ahLst/>
              <a:cxnLst/>
              <a:rect l="l" t="t" r="r" b="b"/>
              <a:pathLst>
                <a:path w="19597" h="15769" extrusionOk="0">
                  <a:moveTo>
                    <a:pt x="1" y="1"/>
                  </a:moveTo>
                  <a:lnTo>
                    <a:pt x="1" y="15768"/>
                  </a:lnTo>
                  <a:lnTo>
                    <a:pt x="19596" y="15768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752266" y="4363412"/>
              <a:ext cx="357339" cy="125472"/>
            </a:xfrm>
            <a:custGeom>
              <a:avLst/>
              <a:gdLst/>
              <a:ahLst/>
              <a:cxnLst/>
              <a:rect l="l" t="t" r="r" b="b"/>
              <a:pathLst>
                <a:path w="16071" h="5643" extrusionOk="0">
                  <a:moveTo>
                    <a:pt x="16070" y="1"/>
                  </a:moveTo>
                  <a:cubicBezTo>
                    <a:pt x="16070" y="1"/>
                    <a:pt x="14761" y="1762"/>
                    <a:pt x="11739" y="3172"/>
                  </a:cubicBezTo>
                  <a:cubicBezTo>
                    <a:pt x="8213" y="4784"/>
                    <a:pt x="1" y="5642"/>
                    <a:pt x="1" y="5642"/>
                  </a:cubicBezTo>
                  <a:lnTo>
                    <a:pt x="12492" y="5642"/>
                  </a:lnTo>
                  <a:cubicBezTo>
                    <a:pt x="14459" y="5642"/>
                    <a:pt x="16070" y="4030"/>
                    <a:pt x="16070" y="2064"/>
                  </a:cubicBezTo>
                  <a:lnTo>
                    <a:pt x="16070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735523" y="4067757"/>
              <a:ext cx="303486" cy="302418"/>
            </a:xfrm>
            <a:custGeom>
              <a:avLst/>
              <a:gdLst/>
              <a:ahLst/>
              <a:cxnLst/>
              <a:rect l="l" t="t" r="r" b="b"/>
              <a:pathLst>
                <a:path w="13649" h="13601" extrusionOk="0">
                  <a:moveTo>
                    <a:pt x="6850" y="1"/>
                  </a:moveTo>
                  <a:cubicBezTo>
                    <a:pt x="3071" y="1"/>
                    <a:pt x="0" y="3023"/>
                    <a:pt x="0" y="6798"/>
                  </a:cubicBezTo>
                  <a:cubicBezTo>
                    <a:pt x="0" y="10578"/>
                    <a:pt x="3071" y="13600"/>
                    <a:pt x="6850" y="13600"/>
                  </a:cubicBezTo>
                  <a:cubicBezTo>
                    <a:pt x="10578" y="13600"/>
                    <a:pt x="13648" y="10578"/>
                    <a:pt x="13648" y="6798"/>
                  </a:cubicBezTo>
                  <a:cubicBezTo>
                    <a:pt x="13648" y="3023"/>
                    <a:pt x="10578" y="1"/>
                    <a:pt x="685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2885585" y="4268181"/>
              <a:ext cx="6737" cy="43758"/>
            </a:xfrm>
            <a:custGeom>
              <a:avLst/>
              <a:gdLst/>
              <a:ahLst/>
              <a:cxnLst/>
              <a:rect l="l" t="t" r="r" b="b"/>
              <a:pathLst>
                <a:path w="303" h="1968" extrusionOk="0">
                  <a:moveTo>
                    <a:pt x="150" y="1"/>
                  </a:moveTo>
                  <a:cubicBezTo>
                    <a:pt x="49" y="1"/>
                    <a:pt x="1" y="101"/>
                    <a:pt x="1" y="154"/>
                  </a:cubicBezTo>
                  <a:lnTo>
                    <a:pt x="1" y="1814"/>
                  </a:lnTo>
                  <a:cubicBezTo>
                    <a:pt x="1" y="1866"/>
                    <a:pt x="49" y="1967"/>
                    <a:pt x="150" y="1967"/>
                  </a:cubicBezTo>
                  <a:cubicBezTo>
                    <a:pt x="202" y="1967"/>
                    <a:pt x="303" y="1866"/>
                    <a:pt x="303" y="1814"/>
                  </a:cubicBezTo>
                  <a:lnTo>
                    <a:pt x="303" y="154"/>
                  </a:lnTo>
                  <a:cubicBezTo>
                    <a:pt x="303" y="101"/>
                    <a:pt x="202" y="1"/>
                    <a:pt x="150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792577" y="4117029"/>
              <a:ext cx="191599" cy="191488"/>
            </a:xfrm>
            <a:custGeom>
              <a:avLst/>
              <a:gdLst/>
              <a:ahLst/>
              <a:cxnLst/>
              <a:rect l="l" t="t" r="r" b="b"/>
              <a:pathLst>
                <a:path w="8617" h="8612" extrusionOk="0">
                  <a:moveTo>
                    <a:pt x="4333" y="1"/>
                  </a:moveTo>
                  <a:cubicBezTo>
                    <a:pt x="4284" y="1"/>
                    <a:pt x="4284" y="1"/>
                    <a:pt x="4232" y="49"/>
                  </a:cubicBezTo>
                  <a:cubicBezTo>
                    <a:pt x="3982" y="654"/>
                    <a:pt x="3781" y="1310"/>
                    <a:pt x="3628" y="2016"/>
                  </a:cubicBezTo>
                  <a:lnTo>
                    <a:pt x="3628" y="2116"/>
                  </a:lnTo>
                  <a:cubicBezTo>
                    <a:pt x="3579" y="2217"/>
                    <a:pt x="3579" y="2366"/>
                    <a:pt x="3527" y="2467"/>
                  </a:cubicBezTo>
                  <a:lnTo>
                    <a:pt x="3527" y="2769"/>
                  </a:lnTo>
                  <a:cubicBezTo>
                    <a:pt x="3478" y="2821"/>
                    <a:pt x="3478" y="2922"/>
                    <a:pt x="3478" y="2971"/>
                  </a:cubicBezTo>
                  <a:lnTo>
                    <a:pt x="3478" y="3124"/>
                  </a:lnTo>
                  <a:cubicBezTo>
                    <a:pt x="3426" y="3374"/>
                    <a:pt x="3426" y="3575"/>
                    <a:pt x="3426" y="3776"/>
                  </a:cubicBezTo>
                  <a:cubicBezTo>
                    <a:pt x="3426" y="4433"/>
                    <a:pt x="3527" y="4985"/>
                    <a:pt x="3628" y="5489"/>
                  </a:cubicBezTo>
                  <a:cubicBezTo>
                    <a:pt x="2822" y="4381"/>
                    <a:pt x="1411" y="3527"/>
                    <a:pt x="102" y="3071"/>
                  </a:cubicBezTo>
                  <a:lnTo>
                    <a:pt x="53" y="3124"/>
                  </a:lnTo>
                  <a:cubicBezTo>
                    <a:pt x="1" y="3124"/>
                    <a:pt x="1" y="3172"/>
                    <a:pt x="1" y="3224"/>
                  </a:cubicBezTo>
                  <a:cubicBezTo>
                    <a:pt x="557" y="4381"/>
                    <a:pt x="1512" y="5642"/>
                    <a:pt x="2673" y="6347"/>
                  </a:cubicBezTo>
                  <a:cubicBezTo>
                    <a:pt x="2169" y="6347"/>
                    <a:pt x="1613" y="6448"/>
                    <a:pt x="1061" y="6650"/>
                  </a:cubicBezTo>
                  <a:cubicBezTo>
                    <a:pt x="1008" y="6650"/>
                    <a:pt x="1008" y="6650"/>
                    <a:pt x="960" y="6698"/>
                  </a:cubicBezTo>
                  <a:cubicBezTo>
                    <a:pt x="908" y="6698"/>
                    <a:pt x="859" y="6698"/>
                    <a:pt x="807" y="6750"/>
                  </a:cubicBezTo>
                  <a:cubicBezTo>
                    <a:pt x="759" y="6750"/>
                    <a:pt x="706" y="6750"/>
                    <a:pt x="706" y="6799"/>
                  </a:cubicBezTo>
                  <a:cubicBezTo>
                    <a:pt x="658" y="6799"/>
                    <a:pt x="557" y="6851"/>
                    <a:pt x="505" y="6851"/>
                  </a:cubicBezTo>
                  <a:cubicBezTo>
                    <a:pt x="505" y="6899"/>
                    <a:pt x="505" y="6899"/>
                    <a:pt x="456" y="6899"/>
                  </a:cubicBezTo>
                  <a:lnTo>
                    <a:pt x="456" y="6952"/>
                  </a:lnTo>
                  <a:cubicBezTo>
                    <a:pt x="456" y="7000"/>
                    <a:pt x="505" y="7052"/>
                    <a:pt x="505" y="7052"/>
                  </a:cubicBezTo>
                  <a:cubicBezTo>
                    <a:pt x="1161" y="7355"/>
                    <a:pt x="1867" y="7556"/>
                    <a:pt x="2620" y="7556"/>
                  </a:cubicBezTo>
                  <a:cubicBezTo>
                    <a:pt x="2874" y="7556"/>
                    <a:pt x="3023" y="7556"/>
                    <a:pt x="3076" y="7504"/>
                  </a:cubicBezTo>
                  <a:lnTo>
                    <a:pt x="3076" y="7504"/>
                  </a:lnTo>
                  <a:cubicBezTo>
                    <a:pt x="2874" y="7806"/>
                    <a:pt x="2773" y="8161"/>
                    <a:pt x="2673" y="8511"/>
                  </a:cubicBezTo>
                  <a:cubicBezTo>
                    <a:pt x="2673" y="8564"/>
                    <a:pt x="2721" y="8564"/>
                    <a:pt x="2721" y="8564"/>
                  </a:cubicBezTo>
                  <a:cubicBezTo>
                    <a:pt x="2721" y="8612"/>
                    <a:pt x="2773" y="8612"/>
                    <a:pt x="2822" y="8612"/>
                  </a:cubicBezTo>
                  <a:cubicBezTo>
                    <a:pt x="3579" y="8362"/>
                    <a:pt x="4284" y="7806"/>
                    <a:pt x="4333" y="6952"/>
                  </a:cubicBezTo>
                  <a:cubicBezTo>
                    <a:pt x="4385" y="7758"/>
                    <a:pt x="5090" y="8362"/>
                    <a:pt x="5844" y="8612"/>
                  </a:cubicBezTo>
                  <a:lnTo>
                    <a:pt x="5945" y="8612"/>
                  </a:lnTo>
                  <a:lnTo>
                    <a:pt x="5945" y="8511"/>
                  </a:lnTo>
                  <a:cubicBezTo>
                    <a:pt x="5896" y="8161"/>
                    <a:pt x="5743" y="7806"/>
                    <a:pt x="5594" y="7504"/>
                  </a:cubicBezTo>
                  <a:lnTo>
                    <a:pt x="5594" y="7504"/>
                  </a:lnTo>
                  <a:cubicBezTo>
                    <a:pt x="5788" y="7539"/>
                    <a:pt x="5985" y="7555"/>
                    <a:pt x="6182" y="7555"/>
                  </a:cubicBezTo>
                  <a:cubicBezTo>
                    <a:pt x="6852" y="7555"/>
                    <a:pt x="7527" y="7364"/>
                    <a:pt x="8112" y="7052"/>
                  </a:cubicBezTo>
                  <a:cubicBezTo>
                    <a:pt x="8161" y="7052"/>
                    <a:pt x="8161" y="7000"/>
                    <a:pt x="8161" y="7000"/>
                  </a:cubicBezTo>
                  <a:lnTo>
                    <a:pt x="8161" y="6952"/>
                  </a:lnTo>
                  <a:cubicBezTo>
                    <a:pt x="8161" y="6899"/>
                    <a:pt x="8161" y="6899"/>
                    <a:pt x="8112" y="6851"/>
                  </a:cubicBezTo>
                  <a:cubicBezTo>
                    <a:pt x="7521" y="6579"/>
                    <a:pt x="6851" y="6389"/>
                    <a:pt x="6171" y="6389"/>
                  </a:cubicBezTo>
                  <a:cubicBezTo>
                    <a:pt x="6096" y="6389"/>
                    <a:pt x="6020" y="6391"/>
                    <a:pt x="5945" y="6396"/>
                  </a:cubicBezTo>
                  <a:cubicBezTo>
                    <a:pt x="7153" y="5642"/>
                    <a:pt x="8060" y="4381"/>
                    <a:pt x="8616" y="3224"/>
                  </a:cubicBezTo>
                  <a:lnTo>
                    <a:pt x="8616" y="3124"/>
                  </a:lnTo>
                  <a:cubicBezTo>
                    <a:pt x="8616" y="3124"/>
                    <a:pt x="8564" y="3071"/>
                    <a:pt x="8515" y="3071"/>
                  </a:cubicBezTo>
                  <a:cubicBezTo>
                    <a:pt x="7254" y="3527"/>
                    <a:pt x="5844" y="4333"/>
                    <a:pt x="5038" y="5489"/>
                  </a:cubicBezTo>
                  <a:lnTo>
                    <a:pt x="4990" y="5489"/>
                  </a:lnTo>
                  <a:cubicBezTo>
                    <a:pt x="5493" y="3728"/>
                    <a:pt x="5090" y="1661"/>
                    <a:pt x="4385" y="49"/>
                  </a:cubicBezTo>
                  <a:cubicBezTo>
                    <a:pt x="4385" y="1"/>
                    <a:pt x="4385" y="1"/>
                    <a:pt x="4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214857" y="2674555"/>
              <a:ext cx="25726" cy="171343"/>
            </a:xfrm>
            <a:custGeom>
              <a:avLst/>
              <a:gdLst/>
              <a:ahLst/>
              <a:cxnLst/>
              <a:rect l="l" t="t" r="r" b="b"/>
              <a:pathLst>
                <a:path w="1157" h="7706" extrusionOk="0">
                  <a:moveTo>
                    <a:pt x="605" y="1"/>
                  </a:moveTo>
                  <a:cubicBezTo>
                    <a:pt x="250" y="1"/>
                    <a:pt x="0" y="251"/>
                    <a:pt x="0" y="605"/>
                  </a:cubicBezTo>
                  <a:lnTo>
                    <a:pt x="0" y="7153"/>
                  </a:lnTo>
                  <a:cubicBezTo>
                    <a:pt x="0" y="7455"/>
                    <a:pt x="250" y="7705"/>
                    <a:pt x="605" y="7705"/>
                  </a:cubicBezTo>
                  <a:cubicBezTo>
                    <a:pt x="907" y="7705"/>
                    <a:pt x="1157" y="7455"/>
                    <a:pt x="1157" y="7153"/>
                  </a:cubicBezTo>
                  <a:lnTo>
                    <a:pt x="1157" y="605"/>
                  </a:lnTo>
                  <a:cubicBezTo>
                    <a:pt x="1157" y="251"/>
                    <a:pt x="907" y="1"/>
                    <a:pt x="605" y="1"/>
                  </a:cubicBezTo>
                  <a:close/>
                </a:path>
              </a:pathLst>
            </a:custGeom>
            <a:solidFill>
              <a:srgbClr val="669B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2844095" y="2065325"/>
              <a:ext cx="768330" cy="768308"/>
            </a:xfrm>
            <a:custGeom>
              <a:avLst/>
              <a:gdLst/>
              <a:ahLst/>
              <a:cxnLst/>
              <a:rect l="l" t="t" r="r" b="b"/>
              <a:pathLst>
                <a:path w="34555" h="34554" extrusionOk="0">
                  <a:moveTo>
                    <a:pt x="17280" y="0"/>
                  </a:moveTo>
                  <a:cubicBezTo>
                    <a:pt x="17126" y="0"/>
                    <a:pt x="17026" y="101"/>
                    <a:pt x="16977" y="202"/>
                  </a:cubicBezTo>
                  <a:cubicBezTo>
                    <a:pt x="15869" y="2720"/>
                    <a:pt x="15063" y="5388"/>
                    <a:pt x="14507" y="8107"/>
                  </a:cubicBezTo>
                  <a:cubicBezTo>
                    <a:pt x="14459" y="8261"/>
                    <a:pt x="14459" y="8410"/>
                    <a:pt x="14407" y="8563"/>
                  </a:cubicBezTo>
                  <a:cubicBezTo>
                    <a:pt x="14306" y="9014"/>
                    <a:pt x="14257" y="9469"/>
                    <a:pt x="14157" y="9921"/>
                  </a:cubicBezTo>
                  <a:cubicBezTo>
                    <a:pt x="14104" y="10324"/>
                    <a:pt x="14056" y="10727"/>
                    <a:pt x="14004" y="11182"/>
                  </a:cubicBezTo>
                  <a:cubicBezTo>
                    <a:pt x="13955" y="11432"/>
                    <a:pt x="13955" y="11686"/>
                    <a:pt x="13903" y="11935"/>
                  </a:cubicBezTo>
                  <a:cubicBezTo>
                    <a:pt x="13903" y="12189"/>
                    <a:pt x="13854" y="12439"/>
                    <a:pt x="13854" y="12641"/>
                  </a:cubicBezTo>
                  <a:cubicBezTo>
                    <a:pt x="13754" y="13547"/>
                    <a:pt x="13701" y="14406"/>
                    <a:pt x="13701" y="15312"/>
                  </a:cubicBezTo>
                  <a:cubicBezTo>
                    <a:pt x="13701" y="17831"/>
                    <a:pt x="14004" y="20095"/>
                    <a:pt x="14560" y="22062"/>
                  </a:cubicBezTo>
                  <a:cubicBezTo>
                    <a:pt x="11183" y="17528"/>
                    <a:pt x="5594" y="14152"/>
                    <a:pt x="404" y="12492"/>
                  </a:cubicBezTo>
                  <a:cubicBezTo>
                    <a:pt x="377" y="12477"/>
                    <a:pt x="346" y="12471"/>
                    <a:pt x="315" y="12471"/>
                  </a:cubicBezTo>
                  <a:cubicBezTo>
                    <a:pt x="230" y="12471"/>
                    <a:pt x="140" y="12519"/>
                    <a:pt x="102" y="12592"/>
                  </a:cubicBezTo>
                  <a:cubicBezTo>
                    <a:pt x="1" y="12641"/>
                    <a:pt x="1" y="12794"/>
                    <a:pt x="53" y="12895"/>
                  </a:cubicBezTo>
                  <a:cubicBezTo>
                    <a:pt x="2169" y="17629"/>
                    <a:pt x="5945" y="22714"/>
                    <a:pt x="10679" y="25587"/>
                  </a:cubicBezTo>
                  <a:cubicBezTo>
                    <a:pt x="10537" y="25584"/>
                    <a:pt x="10394" y="25582"/>
                    <a:pt x="10248" y="25582"/>
                  </a:cubicBezTo>
                  <a:cubicBezTo>
                    <a:pt x="8388" y="25582"/>
                    <a:pt x="6281" y="25899"/>
                    <a:pt x="4131" y="26696"/>
                  </a:cubicBezTo>
                  <a:cubicBezTo>
                    <a:pt x="4030" y="26744"/>
                    <a:pt x="3930" y="26796"/>
                    <a:pt x="3829" y="26796"/>
                  </a:cubicBezTo>
                  <a:lnTo>
                    <a:pt x="3075" y="27099"/>
                  </a:lnTo>
                  <a:cubicBezTo>
                    <a:pt x="2975" y="27147"/>
                    <a:pt x="2874" y="27199"/>
                    <a:pt x="2721" y="27248"/>
                  </a:cubicBezTo>
                  <a:cubicBezTo>
                    <a:pt x="2471" y="27401"/>
                    <a:pt x="2217" y="27501"/>
                    <a:pt x="2016" y="27602"/>
                  </a:cubicBezTo>
                  <a:cubicBezTo>
                    <a:pt x="1915" y="27651"/>
                    <a:pt x="1867" y="27703"/>
                    <a:pt x="1867" y="27751"/>
                  </a:cubicBezTo>
                  <a:cubicBezTo>
                    <a:pt x="1814" y="27852"/>
                    <a:pt x="1814" y="27904"/>
                    <a:pt x="1814" y="28005"/>
                  </a:cubicBezTo>
                  <a:cubicBezTo>
                    <a:pt x="1814" y="28154"/>
                    <a:pt x="1867" y="28255"/>
                    <a:pt x="1967" y="28356"/>
                  </a:cubicBezTo>
                  <a:cubicBezTo>
                    <a:pt x="4455" y="29578"/>
                    <a:pt x="7326" y="30373"/>
                    <a:pt x="10160" y="30373"/>
                  </a:cubicBezTo>
                  <a:cubicBezTo>
                    <a:pt x="10250" y="30373"/>
                    <a:pt x="10340" y="30372"/>
                    <a:pt x="10429" y="30370"/>
                  </a:cubicBezTo>
                  <a:cubicBezTo>
                    <a:pt x="11384" y="30370"/>
                    <a:pt x="11989" y="30270"/>
                    <a:pt x="12190" y="30221"/>
                  </a:cubicBezTo>
                  <a:lnTo>
                    <a:pt x="12243" y="30221"/>
                  </a:lnTo>
                  <a:cubicBezTo>
                    <a:pt x="11485" y="31430"/>
                    <a:pt x="10981" y="32788"/>
                    <a:pt x="10732" y="34199"/>
                  </a:cubicBezTo>
                  <a:cubicBezTo>
                    <a:pt x="10679" y="34299"/>
                    <a:pt x="10732" y="34400"/>
                    <a:pt x="10832" y="34452"/>
                  </a:cubicBezTo>
                  <a:cubicBezTo>
                    <a:pt x="10891" y="34511"/>
                    <a:pt x="10949" y="34535"/>
                    <a:pt x="11008" y="34535"/>
                  </a:cubicBezTo>
                  <a:cubicBezTo>
                    <a:pt x="11050" y="34535"/>
                    <a:pt x="11092" y="34523"/>
                    <a:pt x="11135" y="34501"/>
                  </a:cubicBezTo>
                  <a:cubicBezTo>
                    <a:pt x="14306" y="33546"/>
                    <a:pt x="17026" y="31277"/>
                    <a:pt x="17280" y="28005"/>
                  </a:cubicBezTo>
                  <a:cubicBezTo>
                    <a:pt x="17481" y="31277"/>
                    <a:pt x="20249" y="33546"/>
                    <a:pt x="23372" y="34553"/>
                  </a:cubicBezTo>
                  <a:cubicBezTo>
                    <a:pt x="23473" y="34553"/>
                    <a:pt x="23574" y="34553"/>
                    <a:pt x="23674" y="34501"/>
                  </a:cubicBezTo>
                  <a:cubicBezTo>
                    <a:pt x="23775" y="34400"/>
                    <a:pt x="23828" y="34299"/>
                    <a:pt x="23775" y="34199"/>
                  </a:cubicBezTo>
                  <a:cubicBezTo>
                    <a:pt x="23525" y="32788"/>
                    <a:pt x="23022" y="31430"/>
                    <a:pt x="22264" y="30221"/>
                  </a:cubicBezTo>
                  <a:lnTo>
                    <a:pt x="22264" y="30221"/>
                  </a:lnTo>
                  <a:cubicBezTo>
                    <a:pt x="22953" y="30332"/>
                    <a:pt x="23654" y="30384"/>
                    <a:pt x="24359" y="30384"/>
                  </a:cubicBezTo>
                  <a:cubicBezTo>
                    <a:pt x="27164" y="30384"/>
                    <a:pt x="30044" y="29563"/>
                    <a:pt x="32539" y="28356"/>
                  </a:cubicBezTo>
                  <a:cubicBezTo>
                    <a:pt x="32640" y="28307"/>
                    <a:pt x="32693" y="28207"/>
                    <a:pt x="32693" y="28106"/>
                  </a:cubicBezTo>
                  <a:cubicBezTo>
                    <a:pt x="32741" y="28054"/>
                    <a:pt x="32741" y="28005"/>
                    <a:pt x="32741" y="27953"/>
                  </a:cubicBezTo>
                  <a:cubicBezTo>
                    <a:pt x="32741" y="27804"/>
                    <a:pt x="32640" y="27703"/>
                    <a:pt x="32539" y="27602"/>
                  </a:cubicBezTo>
                  <a:cubicBezTo>
                    <a:pt x="29914" y="26287"/>
                    <a:pt x="27055" y="25585"/>
                    <a:pt x="24142" y="25585"/>
                  </a:cubicBezTo>
                  <a:cubicBezTo>
                    <a:pt x="24037" y="25585"/>
                    <a:pt x="23932" y="25586"/>
                    <a:pt x="23828" y="25587"/>
                  </a:cubicBezTo>
                  <a:cubicBezTo>
                    <a:pt x="28510" y="22767"/>
                    <a:pt x="32338" y="17678"/>
                    <a:pt x="34506" y="12895"/>
                  </a:cubicBezTo>
                  <a:cubicBezTo>
                    <a:pt x="34554" y="12794"/>
                    <a:pt x="34554" y="12641"/>
                    <a:pt x="34453" y="12592"/>
                  </a:cubicBezTo>
                  <a:cubicBezTo>
                    <a:pt x="34418" y="12519"/>
                    <a:pt x="34327" y="12471"/>
                    <a:pt x="34241" y="12471"/>
                  </a:cubicBezTo>
                  <a:cubicBezTo>
                    <a:pt x="34209" y="12471"/>
                    <a:pt x="34178" y="12477"/>
                    <a:pt x="34151" y="12492"/>
                  </a:cubicBezTo>
                  <a:cubicBezTo>
                    <a:pt x="28965" y="14152"/>
                    <a:pt x="23372" y="17528"/>
                    <a:pt x="20048" y="22062"/>
                  </a:cubicBezTo>
                  <a:lnTo>
                    <a:pt x="20000" y="22062"/>
                  </a:lnTo>
                  <a:cubicBezTo>
                    <a:pt x="21914" y="15058"/>
                    <a:pt x="20451" y="6697"/>
                    <a:pt x="17582" y="202"/>
                  </a:cubicBezTo>
                  <a:cubicBezTo>
                    <a:pt x="17529" y="101"/>
                    <a:pt x="17429" y="48"/>
                    <a:pt x="17328" y="48"/>
                  </a:cubicBezTo>
                  <a:cubicBezTo>
                    <a:pt x="17328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067019" y="2451652"/>
              <a:ext cx="614842" cy="614909"/>
            </a:xfrm>
            <a:custGeom>
              <a:avLst/>
              <a:gdLst/>
              <a:ahLst/>
              <a:cxnLst/>
              <a:rect l="l" t="t" r="r" b="b"/>
              <a:pathLst>
                <a:path w="27652" h="27655" extrusionOk="0">
                  <a:moveTo>
                    <a:pt x="4280" y="3780"/>
                  </a:moveTo>
                  <a:cubicBezTo>
                    <a:pt x="4179" y="3881"/>
                    <a:pt x="4131" y="3981"/>
                    <a:pt x="4030" y="4082"/>
                  </a:cubicBezTo>
                  <a:cubicBezTo>
                    <a:pt x="4179" y="4284"/>
                    <a:pt x="4332" y="4485"/>
                    <a:pt x="4534" y="4687"/>
                  </a:cubicBezTo>
                  <a:cubicBezTo>
                    <a:pt x="4433" y="4384"/>
                    <a:pt x="4381" y="4082"/>
                    <a:pt x="4280" y="3780"/>
                  </a:cubicBezTo>
                  <a:close/>
                  <a:moveTo>
                    <a:pt x="13802" y="0"/>
                  </a:moveTo>
                  <a:cubicBezTo>
                    <a:pt x="12742" y="0"/>
                    <a:pt x="11734" y="101"/>
                    <a:pt x="10727" y="355"/>
                  </a:cubicBezTo>
                  <a:cubicBezTo>
                    <a:pt x="10626" y="1814"/>
                    <a:pt x="10376" y="3276"/>
                    <a:pt x="9974" y="4687"/>
                  </a:cubicBezTo>
                  <a:lnTo>
                    <a:pt x="10022" y="4687"/>
                  </a:lnTo>
                  <a:cubicBezTo>
                    <a:pt x="11283" y="2922"/>
                    <a:pt x="12895" y="1362"/>
                    <a:pt x="14708" y="0"/>
                  </a:cubicBezTo>
                  <a:close/>
                  <a:moveTo>
                    <a:pt x="2164" y="12846"/>
                  </a:moveTo>
                  <a:cubicBezTo>
                    <a:pt x="1963" y="12895"/>
                    <a:pt x="1358" y="12995"/>
                    <a:pt x="403" y="12995"/>
                  </a:cubicBezTo>
                  <a:lnTo>
                    <a:pt x="0" y="12995"/>
                  </a:lnTo>
                  <a:lnTo>
                    <a:pt x="0" y="13801"/>
                  </a:lnTo>
                  <a:cubicBezTo>
                    <a:pt x="0" y="14708"/>
                    <a:pt x="49" y="15566"/>
                    <a:pt x="250" y="16421"/>
                  </a:cubicBezTo>
                  <a:cubicBezTo>
                    <a:pt x="403" y="16574"/>
                    <a:pt x="552" y="16723"/>
                    <a:pt x="706" y="16824"/>
                  </a:cubicBezTo>
                  <a:cubicBezTo>
                    <a:pt x="955" y="15413"/>
                    <a:pt x="1459" y="14055"/>
                    <a:pt x="2217" y="12846"/>
                  </a:cubicBezTo>
                  <a:close/>
                  <a:moveTo>
                    <a:pt x="20700" y="1814"/>
                  </a:moveTo>
                  <a:cubicBezTo>
                    <a:pt x="18738" y="4384"/>
                    <a:pt x="16421" y="6649"/>
                    <a:pt x="13802" y="8212"/>
                  </a:cubicBezTo>
                  <a:lnTo>
                    <a:pt x="14051" y="8212"/>
                  </a:lnTo>
                  <a:cubicBezTo>
                    <a:pt x="16973" y="8212"/>
                    <a:pt x="19894" y="8918"/>
                    <a:pt x="22513" y="10227"/>
                  </a:cubicBezTo>
                  <a:cubicBezTo>
                    <a:pt x="22614" y="10328"/>
                    <a:pt x="22715" y="10429"/>
                    <a:pt x="22715" y="10578"/>
                  </a:cubicBezTo>
                  <a:cubicBezTo>
                    <a:pt x="22715" y="10630"/>
                    <a:pt x="22715" y="10679"/>
                    <a:pt x="22667" y="10731"/>
                  </a:cubicBezTo>
                  <a:cubicBezTo>
                    <a:pt x="22667" y="10832"/>
                    <a:pt x="22614" y="10932"/>
                    <a:pt x="22513" y="10981"/>
                  </a:cubicBezTo>
                  <a:cubicBezTo>
                    <a:pt x="20047" y="12190"/>
                    <a:pt x="17174" y="12995"/>
                    <a:pt x="14354" y="12995"/>
                  </a:cubicBezTo>
                  <a:cubicBezTo>
                    <a:pt x="13648" y="12995"/>
                    <a:pt x="12943" y="12947"/>
                    <a:pt x="12238" y="12846"/>
                  </a:cubicBezTo>
                  <a:lnTo>
                    <a:pt x="12238" y="12846"/>
                  </a:lnTo>
                  <a:cubicBezTo>
                    <a:pt x="12996" y="14055"/>
                    <a:pt x="13499" y="15413"/>
                    <a:pt x="13749" y="16824"/>
                  </a:cubicBezTo>
                  <a:cubicBezTo>
                    <a:pt x="13802" y="16924"/>
                    <a:pt x="13749" y="17025"/>
                    <a:pt x="13648" y="17126"/>
                  </a:cubicBezTo>
                  <a:cubicBezTo>
                    <a:pt x="13600" y="17178"/>
                    <a:pt x="13548" y="17178"/>
                    <a:pt x="13447" y="17178"/>
                  </a:cubicBezTo>
                  <a:lnTo>
                    <a:pt x="13346" y="17178"/>
                  </a:lnTo>
                  <a:cubicBezTo>
                    <a:pt x="10981" y="16421"/>
                    <a:pt x="8865" y="14910"/>
                    <a:pt x="7806" y="12846"/>
                  </a:cubicBezTo>
                  <a:lnTo>
                    <a:pt x="7806" y="17178"/>
                  </a:lnTo>
                  <a:cubicBezTo>
                    <a:pt x="7806" y="17480"/>
                    <a:pt x="7556" y="17730"/>
                    <a:pt x="7254" y="17730"/>
                  </a:cubicBezTo>
                  <a:cubicBezTo>
                    <a:pt x="6899" y="17730"/>
                    <a:pt x="6649" y="17480"/>
                    <a:pt x="6649" y="17178"/>
                  </a:cubicBezTo>
                  <a:lnTo>
                    <a:pt x="6649" y="12846"/>
                  </a:lnTo>
                  <a:cubicBezTo>
                    <a:pt x="5642" y="14910"/>
                    <a:pt x="3474" y="16372"/>
                    <a:pt x="1109" y="17126"/>
                  </a:cubicBezTo>
                  <a:cubicBezTo>
                    <a:pt x="1109" y="17126"/>
                    <a:pt x="1056" y="17178"/>
                    <a:pt x="1008" y="17178"/>
                  </a:cubicBezTo>
                  <a:cubicBezTo>
                    <a:pt x="4884" y="20752"/>
                    <a:pt x="8765" y="24330"/>
                    <a:pt x="12895" y="27602"/>
                  </a:cubicBezTo>
                  <a:cubicBezTo>
                    <a:pt x="13197" y="27655"/>
                    <a:pt x="13499" y="27655"/>
                    <a:pt x="13802" y="27655"/>
                  </a:cubicBezTo>
                  <a:cubicBezTo>
                    <a:pt x="21458" y="27655"/>
                    <a:pt x="27651" y="21457"/>
                    <a:pt x="27651" y="13801"/>
                  </a:cubicBezTo>
                  <a:cubicBezTo>
                    <a:pt x="27651" y="8716"/>
                    <a:pt x="24830" y="4231"/>
                    <a:pt x="20700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072578" y="2816746"/>
              <a:ext cx="281162" cy="248654"/>
            </a:xfrm>
            <a:custGeom>
              <a:avLst/>
              <a:gdLst/>
              <a:ahLst/>
              <a:cxnLst/>
              <a:rect l="l" t="t" r="r" b="b"/>
              <a:pathLst>
                <a:path w="12645" h="11183" extrusionOk="0">
                  <a:moveTo>
                    <a:pt x="0" y="1"/>
                  </a:moveTo>
                  <a:lnTo>
                    <a:pt x="0" y="1"/>
                  </a:lnTo>
                  <a:cubicBezTo>
                    <a:pt x="1161" y="6097"/>
                    <a:pt x="6298" y="10780"/>
                    <a:pt x="12645" y="11182"/>
                  </a:cubicBezTo>
                  <a:cubicBezTo>
                    <a:pt x="8515" y="7910"/>
                    <a:pt x="4634" y="4332"/>
                    <a:pt x="758" y="758"/>
                  </a:cubicBezTo>
                  <a:cubicBezTo>
                    <a:pt x="705" y="758"/>
                    <a:pt x="605" y="706"/>
                    <a:pt x="556" y="657"/>
                  </a:cubicBezTo>
                  <a:cubicBezTo>
                    <a:pt x="504" y="605"/>
                    <a:pt x="456" y="504"/>
                    <a:pt x="456" y="404"/>
                  </a:cubicBezTo>
                  <a:cubicBezTo>
                    <a:pt x="302" y="303"/>
                    <a:pt x="153" y="154"/>
                    <a:pt x="0" y="1"/>
                  </a:cubicBezTo>
                  <a:close/>
                </a:path>
              </a:pathLst>
            </a:custGeom>
            <a:solidFill>
              <a:srgbClr val="B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214857" y="2688007"/>
              <a:ext cx="25726" cy="157891"/>
            </a:xfrm>
            <a:custGeom>
              <a:avLst/>
              <a:gdLst/>
              <a:ahLst/>
              <a:cxnLst/>
              <a:rect l="l" t="t" r="r" b="b"/>
              <a:pathLst>
                <a:path w="1157" h="7101" extrusionOk="0">
                  <a:moveTo>
                    <a:pt x="605" y="0"/>
                  </a:moveTo>
                  <a:cubicBezTo>
                    <a:pt x="504" y="806"/>
                    <a:pt x="302" y="1511"/>
                    <a:pt x="0" y="2216"/>
                  </a:cubicBezTo>
                  <a:lnTo>
                    <a:pt x="0" y="6548"/>
                  </a:lnTo>
                  <a:cubicBezTo>
                    <a:pt x="0" y="6850"/>
                    <a:pt x="250" y="7100"/>
                    <a:pt x="605" y="7100"/>
                  </a:cubicBezTo>
                  <a:cubicBezTo>
                    <a:pt x="907" y="7100"/>
                    <a:pt x="1157" y="6850"/>
                    <a:pt x="1157" y="6548"/>
                  </a:cubicBezTo>
                  <a:lnTo>
                    <a:pt x="1157" y="2216"/>
                  </a:lnTo>
                  <a:cubicBezTo>
                    <a:pt x="854" y="1560"/>
                    <a:pt x="653" y="806"/>
                    <a:pt x="605" y="0"/>
                  </a:cubicBezTo>
                  <a:close/>
                </a:path>
              </a:pathLst>
            </a:custGeom>
            <a:solidFill>
              <a:srgbClr val="8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3067019" y="2451652"/>
              <a:ext cx="505068" cy="381975"/>
            </a:xfrm>
            <a:custGeom>
              <a:avLst/>
              <a:gdLst/>
              <a:ahLst/>
              <a:cxnLst/>
              <a:rect l="l" t="t" r="r" b="b"/>
              <a:pathLst>
                <a:path w="22715" h="17179" extrusionOk="0">
                  <a:moveTo>
                    <a:pt x="14708" y="0"/>
                  </a:moveTo>
                  <a:cubicBezTo>
                    <a:pt x="12895" y="1362"/>
                    <a:pt x="11283" y="2922"/>
                    <a:pt x="10022" y="4687"/>
                  </a:cubicBezTo>
                  <a:lnTo>
                    <a:pt x="9974" y="4687"/>
                  </a:lnTo>
                  <a:cubicBezTo>
                    <a:pt x="10376" y="3276"/>
                    <a:pt x="10626" y="1814"/>
                    <a:pt x="10727" y="355"/>
                  </a:cubicBezTo>
                  <a:lnTo>
                    <a:pt x="10727" y="355"/>
                  </a:lnTo>
                  <a:cubicBezTo>
                    <a:pt x="8261" y="907"/>
                    <a:pt x="6045" y="2116"/>
                    <a:pt x="4280" y="3780"/>
                  </a:cubicBezTo>
                  <a:cubicBezTo>
                    <a:pt x="4381" y="4082"/>
                    <a:pt x="4433" y="4384"/>
                    <a:pt x="4534" y="4687"/>
                  </a:cubicBezTo>
                  <a:cubicBezTo>
                    <a:pt x="4332" y="4485"/>
                    <a:pt x="4179" y="4284"/>
                    <a:pt x="4030" y="4082"/>
                  </a:cubicBezTo>
                  <a:cubicBezTo>
                    <a:pt x="1713" y="6399"/>
                    <a:pt x="202" y="9522"/>
                    <a:pt x="0" y="12995"/>
                  </a:cubicBezTo>
                  <a:lnTo>
                    <a:pt x="403" y="12995"/>
                  </a:lnTo>
                  <a:cubicBezTo>
                    <a:pt x="1358" y="12995"/>
                    <a:pt x="1963" y="12895"/>
                    <a:pt x="2164" y="12846"/>
                  </a:cubicBezTo>
                  <a:lnTo>
                    <a:pt x="2217" y="12846"/>
                  </a:lnTo>
                  <a:cubicBezTo>
                    <a:pt x="1459" y="14055"/>
                    <a:pt x="955" y="15413"/>
                    <a:pt x="706" y="16824"/>
                  </a:cubicBezTo>
                  <a:cubicBezTo>
                    <a:pt x="706" y="16924"/>
                    <a:pt x="754" y="17025"/>
                    <a:pt x="806" y="17077"/>
                  </a:cubicBezTo>
                  <a:cubicBezTo>
                    <a:pt x="855" y="17126"/>
                    <a:pt x="955" y="17178"/>
                    <a:pt x="1008" y="17178"/>
                  </a:cubicBezTo>
                  <a:cubicBezTo>
                    <a:pt x="1056" y="17178"/>
                    <a:pt x="1109" y="17126"/>
                    <a:pt x="1109" y="17126"/>
                  </a:cubicBezTo>
                  <a:cubicBezTo>
                    <a:pt x="3474" y="16372"/>
                    <a:pt x="5642" y="14910"/>
                    <a:pt x="6649" y="12846"/>
                  </a:cubicBezTo>
                  <a:cubicBezTo>
                    <a:pt x="6951" y="12141"/>
                    <a:pt x="7153" y="11436"/>
                    <a:pt x="7254" y="10630"/>
                  </a:cubicBezTo>
                  <a:cubicBezTo>
                    <a:pt x="7302" y="11436"/>
                    <a:pt x="7503" y="12190"/>
                    <a:pt x="7806" y="12846"/>
                  </a:cubicBezTo>
                  <a:cubicBezTo>
                    <a:pt x="8865" y="14910"/>
                    <a:pt x="10981" y="16421"/>
                    <a:pt x="13346" y="17178"/>
                  </a:cubicBezTo>
                  <a:lnTo>
                    <a:pt x="13447" y="17178"/>
                  </a:lnTo>
                  <a:cubicBezTo>
                    <a:pt x="13548" y="17178"/>
                    <a:pt x="13600" y="17178"/>
                    <a:pt x="13648" y="17126"/>
                  </a:cubicBezTo>
                  <a:cubicBezTo>
                    <a:pt x="13749" y="17025"/>
                    <a:pt x="13802" y="16924"/>
                    <a:pt x="13749" y="16824"/>
                  </a:cubicBezTo>
                  <a:cubicBezTo>
                    <a:pt x="13499" y="15413"/>
                    <a:pt x="12996" y="14055"/>
                    <a:pt x="12238" y="12846"/>
                  </a:cubicBezTo>
                  <a:lnTo>
                    <a:pt x="12238" y="12846"/>
                  </a:lnTo>
                  <a:cubicBezTo>
                    <a:pt x="12943" y="12947"/>
                    <a:pt x="13648" y="12995"/>
                    <a:pt x="14354" y="12995"/>
                  </a:cubicBezTo>
                  <a:cubicBezTo>
                    <a:pt x="17174" y="12995"/>
                    <a:pt x="20047" y="12190"/>
                    <a:pt x="22513" y="10981"/>
                  </a:cubicBezTo>
                  <a:cubicBezTo>
                    <a:pt x="22614" y="10932"/>
                    <a:pt x="22667" y="10832"/>
                    <a:pt x="22667" y="10731"/>
                  </a:cubicBezTo>
                  <a:cubicBezTo>
                    <a:pt x="22715" y="10679"/>
                    <a:pt x="22715" y="10630"/>
                    <a:pt x="22715" y="10578"/>
                  </a:cubicBezTo>
                  <a:cubicBezTo>
                    <a:pt x="22715" y="10429"/>
                    <a:pt x="22614" y="10328"/>
                    <a:pt x="22513" y="10227"/>
                  </a:cubicBezTo>
                  <a:cubicBezTo>
                    <a:pt x="19894" y="8918"/>
                    <a:pt x="16973" y="8212"/>
                    <a:pt x="14051" y="8212"/>
                  </a:cubicBezTo>
                  <a:lnTo>
                    <a:pt x="13802" y="8212"/>
                  </a:lnTo>
                  <a:cubicBezTo>
                    <a:pt x="16421" y="6649"/>
                    <a:pt x="18738" y="4384"/>
                    <a:pt x="20700" y="1814"/>
                  </a:cubicBezTo>
                  <a:cubicBezTo>
                    <a:pt x="18887" y="806"/>
                    <a:pt x="16872" y="153"/>
                    <a:pt x="14708" y="0"/>
                  </a:cubicBezTo>
                  <a:close/>
                </a:path>
              </a:pathLst>
            </a:custGeom>
            <a:solidFill>
              <a:srgbClr val="94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3050166" y="2433731"/>
              <a:ext cx="654087" cy="654065"/>
            </a:xfrm>
            <a:custGeom>
              <a:avLst/>
              <a:gdLst/>
              <a:ahLst/>
              <a:cxnLst/>
              <a:rect l="l" t="t" r="r" b="b"/>
              <a:pathLst>
                <a:path w="29417" h="29416" extrusionOk="0">
                  <a:moveTo>
                    <a:pt x="14709" y="1765"/>
                  </a:moveTo>
                  <a:cubicBezTo>
                    <a:pt x="21861" y="1765"/>
                    <a:pt x="27656" y="7556"/>
                    <a:pt x="27656" y="14708"/>
                  </a:cubicBezTo>
                  <a:cubicBezTo>
                    <a:pt x="27656" y="21812"/>
                    <a:pt x="21861" y="27655"/>
                    <a:pt x="14709" y="27655"/>
                  </a:cubicBezTo>
                  <a:cubicBezTo>
                    <a:pt x="7556" y="27655"/>
                    <a:pt x="1766" y="21812"/>
                    <a:pt x="1766" y="14708"/>
                  </a:cubicBezTo>
                  <a:cubicBezTo>
                    <a:pt x="1766" y="7556"/>
                    <a:pt x="7556" y="1765"/>
                    <a:pt x="14709" y="1765"/>
                  </a:cubicBezTo>
                  <a:close/>
                  <a:moveTo>
                    <a:pt x="14709" y="0"/>
                  </a:moveTo>
                  <a:cubicBezTo>
                    <a:pt x="6601" y="0"/>
                    <a:pt x="1" y="6601"/>
                    <a:pt x="1" y="14708"/>
                  </a:cubicBezTo>
                  <a:cubicBezTo>
                    <a:pt x="1" y="22820"/>
                    <a:pt x="6601" y="29416"/>
                    <a:pt x="14709" y="29416"/>
                  </a:cubicBezTo>
                  <a:cubicBezTo>
                    <a:pt x="22820" y="29416"/>
                    <a:pt x="29416" y="22820"/>
                    <a:pt x="29416" y="14708"/>
                  </a:cubicBezTo>
                  <a:cubicBezTo>
                    <a:pt x="29416" y="6601"/>
                    <a:pt x="22820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596692" y="2905262"/>
              <a:ext cx="512984" cy="381063"/>
            </a:xfrm>
            <a:custGeom>
              <a:avLst/>
              <a:gdLst/>
              <a:ahLst/>
              <a:cxnLst/>
              <a:rect l="l" t="t" r="r" b="b"/>
              <a:pathLst>
                <a:path w="23071" h="17138" extrusionOk="0">
                  <a:moveTo>
                    <a:pt x="2318" y="1"/>
                  </a:moveTo>
                  <a:lnTo>
                    <a:pt x="1" y="3373"/>
                  </a:lnTo>
                  <a:lnTo>
                    <a:pt x="19597" y="16772"/>
                  </a:lnTo>
                  <a:cubicBezTo>
                    <a:pt x="19938" y="17019"/>
                    <a:pt x="20337" y="17137"/>
                    <a:pt x="20734" y="17137"/>
                  </a:cubicBezTo>
                  <a:cubicBezTo>
                    <a:pt x="21390" y="17137"/>
                    <a:pt x="22041" y="16814"/>
                    <a:pt x="22417" y="16219"/>
                  </a:cubicBezTo>
                  <a:cubicBezTo>
                    <a:pt x="23070" y="15313"/>
                    <a:pt x="22820" y="14052"/>
                    <a:pt x="21914" y="13399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568744" y="2868842"/>
              <a:ext cx="133254" cy="159069"/>
            </a:xfrm>
            <a:custGeom>
              <a:avLst/>
              <a:gdLst/>
              <a:ahLst/>
              <a:cxnLst/>
              <a:rect l="l" t="t" r="r" b="b"/>
              <a:pathLst>
                <a:path w="5993" h="7154" extrusionOk="0">
                  <a:moveTo>
                    <a:pt x="4967" y="0"/>
                  </a:moveTo>
                  <a:cubicBezTo>
                    <a:pt x="4689" y="0"/>
                    <a:pt x="4415" y="133"/>
                    <a:pt x="4232" y="377"/>
                  </a:cubicBezTo>
                  <a:lnTo>
                    <a:pt x="303" y="5668"/>
                  </a:lnTo>
                  <a:cubicBezTo>
                    <a:pt x="1" y="6071"/>
                    <a:pt x="102" y="6676"/>
                    <a:pt x="504" y="6978"/>
                  </a:cubicBezTo>
                  <a:cubicBezTo>
                    <a:pt x="663" y="7097"/>
                    <a:pt x="846" y="7154"/>
                    <a:pt x="1026" y="7154"/>
                  </a:cubicBezTo>
                  <a:cubicBezTo>
                    <a:pt x="1304" y="7154"/>
                    <a:pt x="1579" y="7020"/>
                    <a:pt x="1762" y="6776"/>
                  </a:cubicBezTo>
                  <a:lnTo>
                    <a:pt x="5690" y="1486"/>
                  </a:lnTo>
                  <a:cubicBezTo>
                    <a:pt x="5993" y="1083"/>
                    <a:pt x="5892" y="478"/>
                    <a:pt x="5489" y="176"/>
                  </a:cubicBezTo>
                  <a:cubicBezTo>
                    <a:pt x="5330" y="57"/>
                    <a:pt x="5148" y="0"/>
                    <a:pt x="4967" y="0"/>
                  </a:cubicBezTo>
                  <a:close/>
                </a:path>
              </a:pathLst>
            </a:custGeom>
            <a:solidFill>
              <a:srgbClr val="E6A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417504" y="3773170"/>
              <a:ext cx="185951" cy="607038"/>
            </a:xfrm>
            <a:custGeom>
              <a:avLst/>
              <a:gdLst/>
              <a:ahLst/>
              <a:cxnLst/>
              <a:rect l="l" t="t" r="r" b="b"/>
              <a:pathLst>
                <a:path w="8363" h="27301" extrusionOk="0">
                  <a:moveTo>
                    <a:pt x="1" y="1"/>
                  </a:moveTo>
                  <a:lnTo>
                    <a:pt x="1" y="23122"/>
                  </a:lnTo>
                  <a:cubicBezTo>
                    <a:pt x="1" y="25439"/>
                    <a:pt x="1867" y="27301"/>
                    <a:pt x="4184" y="27301"/>
                  </a:cubicBezTo>
                  <a:cubicBezTo>
                    <a:pt x="6448" y="27301"/>
                    <a:pt x="8362" y="25439"/>
                    <a:pt x="8362" y="23122"/>
                  </a:cubicBezTo>
                  <a:lnTo>
                    <a:pt x="8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397359" y="3393558"/>
              <a:ext cx="225174" cy="1006823"/>
            </a:xfrm>
            <a:custGeom>
              <a:avLst/>
              <a:gdLst/>
              <a:ahLst/>
              <a:cxnLst/>
              <a:rect l="l" t="t" r="r" b="b"/>
              <a:pathLst>
                <a:path w="10127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903" y="43519"/>
                    <a:pt x="5090" y="43519"/>
                  </a:cubicBezTo>
                  <a:cubicBezTo>
                    <a:pt x="3276" y="43519"/>
                    <a:pt x="1765" y="42008"/>
                    <a:pt x="1765" y="40195"/>
                  </a:cubicBezTo>
                  <a:lnTo>
                    <a:pt x="1765" y="1761"/>
                  </a:lnTo>
                  <a:close/>
                  <a:moveTo>
                    <a:pt x="907" y="1"/>
                  </a:moveTo>
                  <a:cubicBezTo>
                    <a:pt x="403" y="1"/>
                    <a:pt x="0" y="404"/>
                    <a:pt x="0" y="855"/>
                  </a:cubicBezTo>
                  <a:lnTo>
                    <a:pt x="0" y="40195"/>
                  </a:lnTo>
                  <a:cubicBezTo>
                    <a:pt x="0" y="43016"/>
                    <a:pt x="2269" y="45280"/>
                    <a:pt x="5090" y="45280"/>
                  </a:cubicBezTo>
                  <a:cubicBezTo>
                    <a:pt x="7858" y="45280"/>
                    <a:pt x="10126" y="43016"/>
                    <a:pt x="10126" y="40195"/>
                  </a:cubicBezTo>
                  <a:lnTo>
                    <a:pt x="10126" y="855"/>
                  </a:lnTo>
                  <a:cubicBezTo>
                    <a:pt x="10126" y="404"/>
                    <a:pt x="9724" y="1"/>
                    <a:pt x="9268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362673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908" y="1"/>
                  </a:moveTo>
                  <a:cubicBezTo>
                    <a:pt x="404" y="1"/>
                    <a:pt x="1" y="404"/>
                    <a:pt x="1" y="907"/>
                  </a:cubicBezTo>
                  <a:cubicBezTo>
                    <a:pt x="1" y="1411"/>
                    <a:pt x="404" y="1814"/>
                    <a:pt x="908" y="1814"/>
                  </a:cubicBezTo>
                  <a:lnTo>
                    <a:pt x="12239" y="1814"/>
                  </a:lnTo>
                  <a:cubicBezTo>
                    <a:pt x="12694" y="1814"/>
                    <a:pt x="13097" y="1411"/>
                    <a:pt x="13097" y="907"/>
                  </a:cubicBezTo>
                  <a:cubicBezTo>
                    <a:pt x="13097" y="404"/>
                    <a:pt x="12694" y="1"/>
                    <a:pt x="12239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461239" y="3853815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2" y="0"/>
                    <a:pt x="0" y="455"/>
                    <a:pt x="0" y="1060"/>
                  </a:cubicBezTo>
                  <a:cubicBezTo>
                    <a:pt x="0" y="1612"/>
                    <a:pt x="452" y="2116"/>
                    <a:pt x="1056" y="2116"/>
                  </a:cubicBezTo>
                  <a:cubicBezTo>
                    <a:pt x="1661" y="2116"/>
                    <a:pt x="2116" y="1612"/>
                    <a:pt x="2116" y="1060"/>
                  </a:cubicBezTo>
                  <a:cubicBezTo>
                    <a:pt x="2116" y="455"/>
                    <a:pt x="1661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503796" y="3973682"/>
              <a:ext cx="48139" cy="47071"/>
            </a:xfrm>
            <a:custGeom>
              <a:avLst/>
              <a:gdLst/>
              <a:ahLst/>
              <a:cxnLst/>
              <a:rect l="l" t="t" r="r" b="b"/>
              <a:pathLst>
                <a:path w="2165" h="2117" extrusionOk="0">
                  <a:moveTo>
                    <a:pt x="1108" y="1"/>
                  </a:moveTo>
                  <a:cubicBezTo>
                    <a:pt x="504" y="1"/>
                    <a:pt x="0" y="452"/>
                    <a:pt x="0" y="1056"/>
                  </a:cubicBezTo>
                  <a:cubicBezTo>
                    <a:pt x="0" y="1661"/>
                    <a:pt x="504" y="2116"/>
                    <a:pt x="1108" y="2116"/>
                  </a:cubicBezTo>
                  <a:cubicBezTo>
                    <a:pt x="1661" y="2116"/>
                    <a:pt x="2164" y="1661"/>
                    <a:pt x="2164" y="1056"/>
                  </a:cubicBezTo>
                  <a:cubicBezTo>
                    <a:pt x="2164" y="452"/>
                    <a:pt x="1661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463485" y="4115873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1" y="0"/>
                    <a:pt x="0" y="456"/>
                    <a:pt x="0" y="1060"/>
                  </a:cubicBezTo>
                  <a:cubicBezTo>
                    <a:pt x="0" y="1665"/>
                    <a:pt x="451" y="2116"/>
                    <a:pt x="1056" y="2116"/>
                  </a:cubicBezTo>
                  <a:cubicBezTo>
                    <a:pt x="1612" y="2116"/>
                    <a:pt x="2116" y="1665"/>
                    <a:pt x="2116" y="1060"/>
                  </a:cubicBezTo>
                  <a:cubicBezTo>
                    <a:pt x="2116" y="456"/>
                    <a:pt x="1612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502618" y="4239075"/>
              <a:ext cx="47071" cy="48205"/>
            </a:xfrm>
            <a:custGeom>
              <a:avLst/>
              <a:gdLst/>
              <a:ahLst/>
              <a:cxnLst/>
              <a:rect l="l" t="t" r="r" b="b"/>
              <a:pathLst>
                <a:path w="2117" h="2168" extrusionOk="0">
                  <a:moveTo>
                    <a:pt x="1061" y="0"/>
                  </a:moveTo>
                  <a:cubicBezTo>
                    <a:pt x="456" y="0"/>
                    <a:pt x="1" y="504"/>
                    <a:pt x="1" y="1108"/>
                  </a:cubicBezTo>
                  <a:cubicBezTo>
                    <a:pt x="1" y="1664"/>
                    <a:pt x="456" y="2168"/>
                    <a:pt x="1061" y="2168"/>
                  </a:cubicBezTo>
                  <a:cubicBezTo>
                    <a:pt x="1613" y="2168"/>
                    <a:pt x="2116" y="1664"/>
                    <a:pt x="2116" y="1108"/>
                  </a:cubicBezTo>
                  <a:cubicBezTo>
                    <a:pt x="2116" y="504"/>
                    <a:pt x="1613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766943" y="3773170"/>
              <a:ext cx="185929" cy="607038"/>
            </a:xfrm>
            <a:custGeom>
              <a:avLst/>
              <a:gdLst/>
              <a:ahLst/>
              <a:cxnLst/>
              <a:rect l="l" t="t" r="r" b="b"/>
              <a:pathLst>
                <a:path w="8362" h="27301" extrusionOk="0">
                  <a:moveTo>
                    <a:pt x="0" y="1"/>
                  </a:moveTo>
                  <a:lnTo>
                    <a:pt x="0" y="23122"/>
                  </a:lnTo>
                  <a:cubicBezTo>
                    <a:pt x="0" y="25439"/>
                    <a:pt x="1914" y="27301"/>
                    <a:pt x="4183" y="27301"/>
                  </a:cubicBezTo>
                  <a:cubicBezTo>
                    <a:pt x="6500" y="27301"/>
                    <a:pt x="8361" y="25439"/>
                    <a:pt x="8361" y="23122"/>
                  </a:cubicBezTo>
                  <a:lnTo>
                    <a:pt x="8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747932" y="3393558"/>
              <a:ext cx="225085" cy="1006823"/>
            </a:xfrm>
            <a:custGeom>
              <a:avLst/>
              <a:gdLst/>
              <a:ahLst/>
              <a:cxnLst/>
              <a:rect l="l" t="t" r="r" b="b"/>
              <a:pathLst>
                <a:path w="10123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851" y="43519"/>
                    <a:pt x="5038" y="43519"/>
                  </a:cubicBezTo>
                  <a:cubicBezTo>
                    <a:pt x="3224" y="43519"/>
                    <a:pt x="1762" y="42008"/>
                    <a:pt x="1762" y="40195"/>
                  </a:cubicBezTo>
                  <a:lnTo>
                    <a:pt x="1762" y="1761"/>
                  </a:lnTo>
                  <a:close/>
                  <a:moveTo>
                    <a:pt x="855" y="1"/>
                  </a:moveTo>
                  <a:cubicBezTo>
                    <a:pt x="404" y="1"/>
                    <a:pt x="1" y="404"/>
                    <a:pt x="1" y="855"/>
                  </a:cubicBezTo>
                  <a:lnTo>
                    <a:pt x="1" y="40195"/>
                  </a:lnTo>
                  <a:cubicBezTo>
                    <a:pt x="1" y="43016"/>
                    <a:pt x="2265" y="45280"/>
                    <a:pt x="5038" y="45280"/>
                  </a:cubicBezTo>
                  <a:cubicBezTo>
                    <a:pt x="7858" y="45280"/>
                    <a:pt x="10123" y="43016"/>
                    <a:pt x="10123" y="40195"/>
                  </a:cubicBezTo>
                  <a:lnTo>
                    <a:pt x="10123" y="855"/>
                  </a:lnTo>
                  <a:cubicBezTo>
                    <a:pt x="10123" y="404"/>
                    <a:pt x="9720" y="1"/>
                    <a:pt x="9216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713180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859" y="1"/>
                  </a:moveTo>
                  <a:cubicBezTo>
                    <a:pt x="403" y="1"/>
                    <a:pt x="0" y="404"/>
                    <a:pt x="0" y="907"/>
                  </a:cubicBezTo>
                  <a:cubicBezTo>
                    <a:pt x="0" y="1411"/>
                    <a:pt x="403" y="1814"/>
                    <a:pt x="859" y="1814"/>
                  </a:cubicBezTo>
                  <a:lnTo>
                    <a:pt x="12190" y="1814"/>
                  </a:lnTo>
                  <a:cubicBezTo>
                    <a:pt x="12693" y="1814"/>
                    <a:pt x="13096" y="1411"/>
                    <a:pt x="13096" y="907"/>
                  </a:cubicBezTo>
                  <a:cubicBezTo>
                    <a:pt x="13096" y="404"/>
                    <a:pt x="12693" y="1"/>
                    <a:pt x="1219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813969" y="3861686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0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13"/>
                    <a:pt x="456" y="2116"/>
                    <a:pt x="1060" y="2116"/>
                  </a:cubicBezTo>
                  <a:cubicBezTo>
                    <a:pt x="1612" y="2116"/>
                    <a:pt x="2116" y="1613"/>
                    <a:pt x="2116" y="1056"/>
                  </a:cubicBezTo>
                  <a:cubicBezTo>
                    <a:pt x="2116" y="452"/>
                    <a:pt x="1612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63241" y="3994917"/>
              <a:ext cx="47071" cy="48228"/>
            </a:xfrm>
            <a:custGeom>
              <a:avLst/>
              <a:gdLst/>
              <a:ahLst/>
              <a:cxnLst/>
              <a:rect l="l" t="t" r="r" b="b"/>
              <a:pathLst>
                <a:path w="2117" h="2169" extrusionOk="0">
                  <a:moveTo>
                    <a:pt x="1061" y="1"/>
                  </a:moveTo>
                  <a:cubicBezTo>
                    <a:pt x="456" y="1"/>
                    <a:pt x="1" y="504"/>
                    <a:pt x="1" y="1060"/>
                  </a:cubicBezTo>
                  <a:cubicBezTo>
                    <a:pt x="1" y="1665"/>
                    <a:pt x="456" y="2168"/>
                    <a:pt x="1061" y="2168"/>
                  </a:cubicBezTo>
                  <a:cubicBezTo>
                    <a:pt x="1613" y="2168"/>
                    <a:pt x="2116" y="1665"/>
                    <a:pt x="2116" y="1060"/>
                  </a:cubicBezTo>
                  <a:cubicBezTo>
                    <a:pt x="2116" y="504"/>
                    <a:pt x="1613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07254" y="4123766"/>
              <a:ext cx="48228" cy="47049"/>
            </a:xfrm>
            <a:custGeom>
              <a:avLst/>
              <a:gdLst/>
              <a:ahLst/>
              <a:cxnLst/>
              <a:rect l="l" t="t" r="r" b="b"/>
              <a:pathLst>
                <a:path w="2169" h="2116" extrusionOk="0">
                  <a:moveTo>
                    <a:pt x="1060" y="0"/>
                  </a:moveTo>
                  <a:cubicBezTo>
                    <a:pt x="504" y="0"/>
                    <a:pt x="0" y="451"/>
                    <a:pt x="0" y="1056"/>
                  </a:cubicBezTo>
                  <a:cubicBezTo>
                    <a:pt x="0" y="1612"/>
                    <a:pt x="504" y="2116"/>
                    <a:pt x="1060" y="2116"/>
                  </a:cubicBezTo>
                  <a:cubicBezTo>
                    <a:pt x="1665" y="2116"/>
                    <a:pt x="2168" y="1612"/>
                    <a:pt x="2168" y="1056"/>
                  </a:cubicBezTo>
                  <a:cubicBezTo>
                    <a:pt x="2168" y="451"/>
                    <a:pt x="166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836359" y="4255907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1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61"/>
                    <a:pt x="456" y="2116"/>
                    <a:pt x="1061" y="2116"/>
                  </a:cubicBezTo>
                  <a:cubicBezTo>
                    <a:pt x="1665" y="2116"/>
                    <a:pt x="2116" y="1661"/>
                    <a:pt x="2116" y="1056"/>
                  </a:cubicBezTo>
                  <a:cubicBezTo>
                    <a:pt x="2116" y="452"/>
                    <a:pt x="1665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306686" y="3484231"/>
              <a:ext cx="768308" cy="994527"/>
            </a:xfrm>
            <a:custGeom>
              <a:avLst/>
              <a:gdLst/>
              <a:ahLst/>
              <a:cxnLst/>
              <a:rect l="l" t="t" r="r" b="b"/>
              <a:pathLst>
                <a:path w="34554" h="44728" extrusionOk="0">
                  <a:moveTo>
                    <a:pt x="33244" y="1262"/>
                  </a:moveTo>
                  <a:lnTo>
                    <a:pt x="33244" y="43471"/>
                  </a:lnTo>
                  <a:lnTo>
                    <a:pt x="1258" y="43471"/>
                  </a:lnTo>
                  <a:lnTo>
                    <a:pt x="1258" y="1262"/>
                  </a:lnTo>
                  <a:close/>
                  <a:moveTo>
                    <a:pt x="605" y="0"/>
                  </a:moveTo>
                  <a:cubicBezTo>
                    <a:pt x="250" y="0"/>
                    <a:pt x="0" y="254"/>
                    <a:pt x="0" y="605"/>
                  </a:cubicBezTo>
                  <a:lnTo>
                    <a:pt x="0" y="44075"/>
                  </a:lnTo>
                  <a:cubicBezTo>
                    <a:pt x="0" y="44426"/>
                    <a:pt x="250" y="44728"/>
                    <a:pt x="605" y="44728"/>
                  </a:cubicBezTo>
                  <a:lnTo>
                    <a:pt x="33897" y="44728"/>
                  </a:lnTo>
                  <a:cubicBezTo>
                    <a:pt x="34251" y="44728"/>
                    <a:pt x="34554" y="44426"/>
                    <a:pt x="34554" y="44075"/>
                  </a:cubicBezTo>
                  <a:lnTo>
                    <a:pt x="34554" y="605"/>
                  </a:lnTo>
                  <a:cubicBezTo>
                    <a:pt x="34554" y="254"/>
                    <a:pt x="34251" y="0"/>
                    <a:pt x="33897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227131" y="4421667"/>
              <a:ext cx="920618" cy="87361"/>
            </a:xfrm>
            <a:custGeom>
              <a:avLst/>
              <a:gdLst/>
              <a:ahLst/>
              <a:cxnLst/>
              <a:rect l="l" t="t" r="r" b="b"/>
              <a:pathLst>
                <a:path w="41404" h="3929" extrusionOk="0">
                  <a:moveTo>
                    <a:pt x="3123" y="0"/>
                  </a:moveTo>
                  <a:cubicBezTo>
                    <a:pt x="1411" y="0"/>
                    <a:pt x="0" y="1358"/>
                    <a:pt x="0" y="3071"/>
                  </a:cubicBezTo>
                  <a:lnTo>
                    <a:pt x="0" y="3929"/>
                  </a:lnTo>
                  <a:lnTo>
                    <a:pt x="41404" y="3929"/>
                  </a:lnTo>
                  <a:lnTo>
                    <a:pt x="41404" y="3071"/>
                  </a:lnTo>
                  <a:cubicBezTo>
                    <a:pt x="41404" y="1358"/>
                    <a:pt x="39993" y="0"/>
                    <a:pt x="38281" y="0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227131" y="4489927"/>
              <a:ext cx="920618" cy="19100"/>
            </a:xfrm>
            <a:custGeom>
              <a:avLst/>
              <a:gdLst/>
              <a:ahLst/>
              <a:cxnLst/>
              <a:rect l="l" t="t" r="r" b="b"/>
              <a:pathLst>
                <a:path w="41404" h="859" extrusionOk="0">
                  <a:moveTo>
                    <a:pt x="0" y="1"/>
                  </a:moveTo>
                  <a:lnTo>
                    <a:pt x="0" y="859"/>
                  </a:lnTo>
                  <a:lnTo>
                    <a:pt x="41404" y="859"/>
                  </a:lnTo>
                  <a:lnTo>
                    <a:pt x="41404" y="1"/>
                  </a:lnTo>
                  <a:close/>
                </a:path>
              </a:pathLst>
            </a:custGeom>
            <a:solidFill>
              <a:srgbClr val="517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9089" y="4347736"/>
              <a:ext cx="424533" cy="160136"/>
            </a:xfrm>
            <a:custGeom>
              <a:avLst/>
              <a:gdLst/>
              <a:ahLst/>
              <a:cxnLst/>
              <a:rect l="l" t="t" r="r" b="b"/>
              <a:pathLst>
                <a:path w="19093" h="7202" extrusionOk="0">
                  <a:moveTo>
                    <a:pt x="19092" y="1"/>
                  </a:moveTo>
                  <a:cubicBezTo>
                    <a:pt x="19092" y="1"/>
                    <a:pt x="17783" y="1814"/>
                    <a:pt x="14406" y="3676"/>
                  </a:cubicBezTo>
                  <a:cubicBezTo>
                    <a:pt x="11081" y="5590"/>
                    <a:pt x="0" y="7202"/>
                    <a:pt x="0" y="7202"/>
                  </a:cubicBezTo>
                  <a:lnTo>
                    <a:pt x="15365" y="7202"/>
                  </a:lnTo>
                  <a:cubicBezTo>
                    <a:pt x="17428" y="7202"/>
                    <a:pt x="19092" y="5541"/>
                    <a:pt x="19092" y="3474"/>
                  </a:cubicBezTo>
                  <a:lnTo>
                    <a:pt x="19092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586157" y="2390786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535348" y="2438804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26749" y="4244942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260986" y="3404501"/>
              <a:ext cx="18798" cy="114860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12968" y="3452519"/>
              <a:ext cx="114838" cy="1882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05400" y="2745686"/>
              <a:ext cx="69391" cy="71943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21300" y="2804389"/>
              <a:ext cx="18602" cy="11739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873282" y="2854958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951054" y="2361544"/>
              <a:ext cx="71943" cy="71943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35122" y="2820395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87104" y="286841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6980" y="3786092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98961" y="3834110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651455" y="3388495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571717" y="2065326"/>
              <a:ext cx="69391" cy="69370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38736" y="3804514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0718" y="385253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50593" y="4770211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02575" y="4818229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61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Pre-Processing</a:t>
            </a:r>
            <a:endParaRPr dirty="0"/>
          </a:p>
        </p:txBody>
      </p:sp>
      <p:sp>
        <p:nvSpPr>
          <p:cNvPr id="2308" name="Google Shape;2308;p61"/>
          <p:cNvSpPr txBox="1"/>
          <p:nvPr/>
        </p:nvSpPr>
        <p:spPr>
          <a:xfrm>
            <a:off x="829364" y="3498450"/>
            <a:ext cx="201475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punctuation, digits, stop-words, special characters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12424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10" name="Google Shape;2310;p61"/>
          <p:cNvSpPr/>
          <p:nvPr/>
        </p:nvSpPr>
        <p:spPr>
          <a:xfrm>
            <a:off x="0" y="2813250"/>
            <a:ext cx="9144000" cy="6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61"/>
          <p:cNvSpPr/>
          <p:nvPr/>
        </p:nvSpPr>
        <p:spPr>
          <a:xfrm>
            <a:off x="15743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61"/>
          <p:cNvSpPr/>
          <p:nvPr/>
        </p:nvSpPr>
        <p:spPr>
          <a:xfrm>
            <a:off x="16649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61"/>
          <p:cNvSpPr/>
          <p:nvPr/>
        </p:nvSpPr>
        <p:spPr>
          <a:xfrm>
            <a:off x="18259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61"/>
          <p:cNvSpPr/>
          <p:nvPr/>
        </p:nvSpPr>
        <p:spPr>
          <a:xfrm>
            <a:off x="18475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61"/>
          <p:cNvSpPr/>
          <p:nvPr/>
        </p:nvSpPr>
        <p:spPr>
          <a:xfrm>
            <a:off x="18480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61"/>
          <p:cNvSpPr/>
          <p:nvPr/>
        </p:nvSpPr>
        <p:spPr>
          <a:xfrm>
            <a:off x="17243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61"/>
          <p:cNvSpPr/>
          <p:nvPr/>
        </p:nvSpPr>
        <p:spPr>
          <a:xfrm>
            <a:off x="18427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61"/>
          <p:cNvSpPr/>
          <p:nvPr/>
        </p:nvSpPr>
        <p:spPr>
          <a:xfrm>
            <a:off x="18475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61"/>
          <p:cNvSpPr/>
          <p:nvPr/>
        </p:nvSpPr>
        <p:spPr>
          <a:xfrm>
            <a:off x="18475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61"/>
          <p:cNvSpPr/>
          <p:nvPr/>
        </p:nvSpPr>
        <p:spPr>
          <a:xfrm>
            <a:off x="18475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61"/>
          <p:cNvSpPr/>
          <p:nvPr/>
        </p:nvSpPr>
        <p:spPr>
          <a:xfrm>
            <a:off x="17243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8" name="Google Shape;2328;p61"/>
          <p:cNvCxnSpPr>
            <a:endCxn id="2309" idx="2"/>
          </p:cNvCxnSpPr>
          <p:nvPr/>
        </p:nvCxnSpPr>
        <p:spPr>
          <a:xfrm rot="10800000">
            <a:off x="18478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9" name="Google Shape;2329;p61"/>
          <p:cNvSpPr txBox="1"/>
          <p:nvPr/>
        </p:nvSpPr>
        <p:spPr>
          <a:xfrm>
            <a:off x="28963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Converting to lower case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0" name="Google Shape;2330;p61"/>
          <p:cNvSpPr txBox="1"/>
          <p:nvPr/>
        </p:nvSpPr>
        <p:spPr>
          <a:xfrm>
            <a:off x="30712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31" name="Google Shape;2331;p61"/>
          <p:cNvSpPr/>
          <p:nvPr/>
        </p:nvSpPr>
        <p:spPr>
          <a:xfrm>
            <a:off x="34031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61"/>
          <p:cNvSpPr/>
          <p:nvPr/>
        </p:nvSpPr>
        <p:spPr>
          <a:xfrm>
            <a:off x="34937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61"/>
          <p:cNvSpPr/>
          <p:nvPr/>
        </p:nvSpPr>
        <p:spPr>
          <a:xfrm>
            <a:off x="36547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1"/>
          <p:cNvSpPr/>
          <p:nvPr/>
        </p:nvSpPr>
        <p:spPr>
          <a:xfrm>
            <a:off x="36763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61"/>
          <p:cNvSpPr/>
          <p:nvPr/>
        </p:nvSpPr>
        <p:spPr>
          <a:xfrm>
            <a:off x="36768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61"/>
          <p:cNvSpPr/>
          <p:nvPr/>
        </p:nvSpPr>
        <p:spPr>
          <a:xfrm>
            <a:off x="35531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1"/>
          <p:cNvSpPr/>
          <p:nvPr/>
        </p:nvSpPr>
        <p:spPr>
          <a:xfrm>
            <a:off x="36715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61"/>
          <p:cNvSpPr/>
          <p:nvPr/>
        </p:nvSpPr>
        <p:spPr>
          <a:xfrm>
            <a:off x="36763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61"/>
          <p:cNvSpPr/>
          <p:nvPr/>
        </p:nvSpPr>
        <p:spPr>
          <a:xfrm>
            <a:off x="36763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61"/>
          <p:cNvSpPr/>
          <p:nvPr/>
        </p:nvSpPr>
        <p:spPr>
          <a:xfrm>
            <a:off x="36763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61"/>
          <p:cNvSpPr/>
          <p:nvPr/>
        </p:nvSpPr>
        <p:spPr>
          <a:xfrm>
            <a:off x="35531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8" name="Google Shape;2348;p61"/>
          <p:cNvCxnSpPr>
            <a:endCxn id="2330" idx="2"/>
          </p:cNvCxnSpPr>
          <p:nvPr/>
        </p:nvCxnSpPr>
        <p:spPr>
          <a:xfrm rot="10800000">
            <a:off x="36766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49" name="Google Shape;2349;p61"/>
          <p:cNvSpPr txBox="1"/>
          <p:nvPr/>
        </p:nvSpPr>
        <p:spPr>
          <a:xfrm>
            <a:off x="47251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61"/>
          <p:cNvSpPr txBox="1"/>
          <p:nvPr/>
        </p:nvSpPr>
        <p:spPr>
          <a:xfrm>
            <a:off x="49000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51" name="Google Shape;2351;p61"/>
          <p:cNvSpPr/>
          <p:nvPr/>
        </p:nvSpPr>
        <p:spPr>
          <a:xfrm>
            <a:off x="52319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61"/>
          <p:cNvSpPr/>
          <p:nvPr/>
        </p:nvSpPr>
        <p:spPr>
          <a:xfrm>
            <a:off x="53225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61"/>
          <p:cNvSpPr/>
          <p:nvPr/>
        </p:nvSpPr>
        <p:spPr>
          <a:xfrm>
            <a:off x="54835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61"/>
          <p:cNvSpPr/>
          <p:nvPr/>
        </p:nvSpPr>
        <p:spPr>
          <a:xfrm>
            <a:off x="55051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61"/>
          <p:cNvSpPr/>
          <p:nvPr/>
        </p:nvSpPr>
        <p:spPr>
          <a:xfrm>
            <a:off x="55056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61"/>
          <p:cNvSpPr/>
          <p:nvPr/>
        </p:nvSpPr>
        <p:spPr>
          <a:xfrm>
            <a:off x="53819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61"/>
          <p:cNvSpPr/>
          <p:nvPr/>
        </p:nvSpPr>
        <p:spPr>
          <a:xfrm>
            <a:off x="55003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61"/>
          <p:cNvSpPr/>
          <p:nvPr/>
        </p:nvSpPr>
        <p:spPr>
          <a:xfrm>
            <a:off x="55051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61"/>
          <p:cNvSpPr/>
          <p:nvPr/>
        </p:nvSpPr>
        <p:spPr>
          <a:xfrm>
            <a:off x="55051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61"/>
          <p:cNvSpPr/>
          <p:nvPr/>
        </p:nvSpPr>
        <p:spPr>
          <a:xfrm>
            <a:off x="55051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61"/>
          <p:cNvSpPr/>
          <p:nvPr/>
        </p:nvSpPr>
        <p:spPr>
          <a:xfrm>
            <a:off x="53819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8" name="Google Shape;2368;p61"/>
          <p:cNvCxnSpPr>
            <a:endCxn id="2350" idx="2"/>
          </p:cNvCxnSpPr>
          <p:nvPr/>
        </p:nvCxnSpPr>
        <p:spPr>
          <a:xfrm rot="10800000">
            <a:off x="55054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69" name="Google Shape;2369;p61"/>
          <p:cNvSpPr txBox="1"/>
          <p:nvPr/>
        </p:nvSpPr>
        <p:spPr>
          <a:xfrm>
            <a:off x="65158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61"/>
          <p:cNvSpPr txBox="1"/>
          <p:nvPr/>
        </p:nvSpPr>
        <p:spPr>
          <a:xfrm>
            <a:off x="66907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71" name="Google Shape;2371;p61"/>
          <p:cNvSpPr/>
          <p:nvPr/>
        </p:nvSpPr>
        <p:spPr>
          <a:xfrm>
            <a:off x="70226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1"/>
          <p:cNvSpPr/>
          <p:nvPr/>
        </p:nvSpPr>
        <p:spPr>
          <a:xfrm>
            <a:off x="71132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1"/>
          <p:cNvSpPr/>
          <p:nvPr/>
        </p:nvSpPr>
        <p:spPr>
          <a:xfrm>
            <a:off x="72742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61"/>
          <p:cNvSpPr/>
          <p:nvPr/>
        </p:nvSpPr>
        <p:spPr>
          <a:xfrm>
            <a:off x="72958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61"/>
          <p:cNvSpPr/>
          <p:nvPr/>
        </p:nvSpPr>
        <p:spPr>
          <a:xfrm>
            <a:off x="72963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1"/>
          <p:cNvSpPr/>
          <p:nvPr/>
        </p:nvSpPr>
        <p:spPr>
          <a:xfrm>
            <a:off x="71726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1"/>
          <p:cNvSpPr/>
          <p:nvPr/>
        </p:nvSpPr>
        <p:spPr>
          <a:xfrm>
            <a:off x="72910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61"/>
          <p:cNvSpPr/>
          <p:nvPr/>
        </p:nvSpPr>
        <p:spPr>
          <a:xfrm>
            <a:off x="72958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61"/>
          <p:cNvSpPr/>
          <p:nvPr/>
        </p:nvSpPr>
        <p:spPr>
          <a:xfrm>
            <a:off x="72958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61"/>
          <p:cNvSpPr/>
          <p:nvPr/>
        </p:nvSpPr>
        <p:spPr>
          <a:xfrm>
            <a:off x="72958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71726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8" name="Google Shape;2388;p61"/>
          <p:cNvCxnSpPr>
            <a:endCxn id="2370" idx="2"/>
          </p:cNvCxnSpPr>
          <p:nvPr/>
        </p:nvCxnSpPr>
        <p:spPr>
          <a:xfrm rot="10800000">
            <a:off x="72961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7;p48">
            <a:extLst>
              <a:ext uri="{FF2B5EF4-FFF2-40B4-BE49-F238E27FC236}">
                <a16:creationId xmlns:a16="http://schemas.microsoft.com/office/drawing/2014/main" id="{A04BA8D7-48EF-F04E-AD26-E3F55E41E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clean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8024579-4771-8941-ACC2-9A01ABF2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18" y="1033670"/>
            <a:ext cx="1810013" cy="3912823"/>
          </a:xfrm>
          <a:prstGeom prst="rect">
            <a:avLst/>
          </a:prstGeom>
        </p:spPr>
      </p:pic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968AEF5-856F-654F-8083-88EE43A0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41" y="1033670"/>
            <a:ext cx="2546588" cy="39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F5C3A0E-EBA1-C940-AA87-297200C6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746202"/>
            <a:ext cx="5464628" cy="33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3" y="618281"/>
            <a:ext cx="4360480" cy="3906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97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96" y="1374748"/>
            <a:ext cx="4788008" cy="2394004"/>
          </a:xfrm>
          <a:prstGeom prst="rect">
            <a:avLst/>
          </a:prstGeom>
        </p:spPr>
      </p:pic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9D25D667-2A32-2A4B-806A-E1EFBA70E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</a:t>
            </a:r>
            <a:r>
              <a:rPr lang="en" dirty="0"/>
              <a:t> cloud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DB65933F-741A-3841-B045-1A7B73D5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14" y="1018899"/>
            <a:ext cx="4036786" cy="29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D9D5E60-7A7C-3341-9131-7154D0DC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54" y="707571"/>
            <a:ext cx="4923291" cy="3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784E169B-854C-5645-8086-FDBC8DD0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6" y="348343"/>
            <a:ext cx="3581626" cy="252820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25661C6E-B390-0E48-9E6B-F1A73741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8915"/>
            <a:ext cx="3581625" cy="25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8"/>
          <p:cNvSpPr txBox="1">
            <a:spLocks noGrp="1"/>
          </p:cNvSpPr>
          <p:nvPr>
            <p:ph type="title"/>
          </p:nvPr>
        </p:nvSpPr>
        <p:spPr>
          <a:xfrm>
            <a:off x="5131494" y="3063539"/>
            <a:ext cx="3449332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&amp; Hierarchical</a:t>
            </a:r>
          </a:p>
        </p:txBody>
      </p:sp>
      <p:sp>
        <p:nvSpPr>
          <p:cNvPr id="1604" name="Google Shape;1604;p58"/>
          <p:cNvSpPr txBox="1">
            <a:spLocks noGrp="1"/>
          </p:cNvSpPr>
          <p:nvPr>
            <p:ph type="title" idx="2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05" name="Google Shape;1605;p58"/>
          <p:cNvGrpSpPr/>
          <p:nvPr/>
        </p:nvGrpSpPr>
        <p:grpSpPr>
          <a:xfrm>
            <a:off x="789425" y="539500"/>
            <a:ext cx="3810800" cy="4225934"/>
            <a:chOff x="789425" y="539500"/>
            <a:chExt cx="3810800" cy="4225934"/>
          </a:xfrm>
        </p:grpSpPr>
        <p:grpSp>
          <p:nvGrpSpPr>
            <p:cNvPr id="1606" name="Google Shape;1606;p58"/>
            <p:cNvGrpSpPr/>
            <p:nvPr/>
          </p:nvGrpSpPr>
          <p:grpSpPr>
            <a:xfrm>
              <a:off x="789426" y="1031550"/>
              <a:ext cx="3599241" cy="3733884"/>
              <a:chOff x="789426" y="1031550"/>
              <a:chExt cx="3599241" cy="3733884"/>
            </a:xfrm>
          </p:grpSpPr>
          <p:sp>
            <p:nvSpPr>
              <p:cNvPr id="1607" name="Google Shape;1607;p58"/>
              <p:cNvSpPr/>
              <p:nvPr/>
            </p:nvSpPr>
            <p:spPr>
              <a:xfrm>
                <a:off x="1707597" y="1587662"/>
                <a:ext cx="660317" cy="289321"/>
              </a:xfrm>
              <a:custGeom>
                <a:avLst/>
                <a:gdLst/>
                <a:ahLst/>
                <a:cxnLst/>
                <a:rect l="l" t="t" r="r" b="b"/>
                <a:pathLst>
                  <a:path w="37060" h="16238" extrusionOk="0">
                    <a:moveTo>
                      <a:pt x="5443" y="0"/>
                    </a:moveTo>
                    <a:lnTo>
                      <a:pt x="1" y="2694"/>
                    </a:lnTo>
                    <a:cubicBezTo>
                      <a:pt x="1" y="2694"/>
                      <a:pt x="2516" y="15340"/>
                      <a:pt x="5387" y="16043"/>
                    </a:cubicBezTo>
                    <a:cubicBezTo>
                      <a:pt x="5892" y="16181"/>
                      <a:pt x="6972" y="16238"/>
                      <a:pt x="8409" y="16238"/>
                    </a:cubicBezTo>
                    <a:cubicBezTo>
                      <a:pt x="13637" y="16238"/>
                      <a:pt x="23597" y="15485"/>
                      <a:pt x="27869" y="15162"/>
                    </a:cubicBezTo>
                    <a:cubicBezTo>
                      <a:pt x="28454" y="15205"/>
                      <a:pt x="30678" y="15993"/>
                      <a:pt x="32691" y="15993"/>
                    </a:cubicBezTo>
                    <a:cubicBezTo>
                      <a:pt x="33500" y="15993"/>
                      <a:pt x="34274" y="15866"/>
                      <a:pt x="34895" y="15513"/>
                    </a:cubicBezTo>
                    <a:cubicBezTo>
                      <a:pt x="37059" y="14286"/>
                      <a:pt x="35949" y="12820"/>
                      <a:pt x="34544" y="12764"/>
                    </a:cubicBezTo>
                    <a:cubicBezTo>
                      <a:pt x="33948" y="12813"/>
                      <a:pt x="33442" y="12834"/>
                      <a:pt x="33014" y="12834"/>
                    </a:cubicBezTo>
                    <a:cubicBezTo>
                      <a:pt x="31423" y="12834"/>
                      <a:pt x="30914" y="12549"/>
                      <a:pt x="30914" y="12413"/>
                    </a:cubicBezTo>
                    <a:cubicBezTo>
                      <a:pt x="30914" y="12295"/>
                      <a:pt x="33607" y="12530"/>
                      <a:pt x="33429" y="11710"/>
                    </a:cubicBezTo>
                    <a:cubicBezTo>
                      <a:pt x="33332" y="11249"/>
                      <a:pt x="32705" y="11089"/>
                      <a:pt x="31961" y="11089"/>
                    </a:cubicBezTo>
                    <a:cubicBezTo>
                      <a:pt x="30907" y="11089"/>
                      <a:pt x="29618" y="11410"/>
                      <a:pt x="29275" y="11649"/>
                    </a:cubicBezTo>
                    <a:cubicBezTo>
                      <a:pt x="28806" y="11944"/>
                      <a:pt x="28338" y="11944"/>
                      <a:pt x="28104" y="11944"/>
                    </a:cubicBezTo>
                    <a:lnTo>
                      <a:pt x="27987" y="11944"/>
                    </a:lnTo>
                    <a:cubicBezTo>
                      <a:pt x="22891" y="11532"/>
                      <a:pt x="8956" y="10361"/>
                      <a:pt x="8254" y="10188"/>
                    </a:cubicBezTo>
                    <a:cubicBezTo>
                      <a:pt x="7434" y="10010"/>
                      <a:pt x="5443" y="0"/>
                      <a:pt x="5443" y="0"/>
                    </a:cubicBezTo>
                    <a:close/>
                  </a:path>
                </a:pathLst>
              </a:custGeom>
              <a:solidFill>
                <a:srgbClr val="E8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1898481" y="1455120"/>
                <a:ext cx="967080" cy="730232"/>
              </a:xfrm>
              <a:custGeom>
                <a:avLst/>
                <a:gdLst/>
                <a:ahLst/>
                <a:cxnLst/>
                <a:rect l="l" t="t" r="r" b="b"/>
                <a:pathLst>
                  <a:path w="54277" h="40984" extrusionOk="0">
                    <a:moveTo>
                      <a:pt x="7261" y="0"/>
                    </a:moveTo>
                    <a:lnTo>
                      <a:pt x="1" y="11654"/>
                    </a:lnTo>
                    <a:lnTo>
                      <a:pt x="47017" y="40984"/>
                    </a:lnTo>
                    <a:lnTo>
                      <a:pt x="54277" y="2933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2014326" y="1511465"/>
                <a:ext cx="542472" cy="496556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27869" extrusionOk="0">
                    <a:moveTo>
                      <a:pt x="9073" y="0"/>
                    </a:moveTo>
                    <a:lnTo>
                      <a:pt x="1" y="14520"/>
                    </a:lnTo>
                    <a:lnTo>
                      <a:pt x="21368" y="27869"/>
                    </a:lnTo>
                    <a:lnTo>
                      <a:pt x="30446" y="13349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2463949" y="1820278"/>
                <a:ext cx="1924718" cy="2109325"/>
              </a:xfrm>
              <a:custGeom>
                <a:avLst/>
                <a:gdLst/>
                <a:ahLst/>
                <a:cxnLst/>
                <a:rect l="l" t="t" r="r" b="b"/>
                <a:pathLst>
                  <a:path w="108024" h="118385" extrusionOk="0">
                    <a:moveTo>
                      <a:pt x="48829" y="0"/>
                    </a:moveTo>
                    <a:cubicBezTo>
                      <a:pt x="41982" y="0"/>
                      <a:pt x="35363" y="1171"/>
                      <a:pt x="29274" y="3340"/>
                    </a:cubicBezTo>
                    <a:cubicBezTo>
                      <a:pt x="30975" y="8665"/>
                      <a:pt x="33317" y="22014"/>
                      <a:pt x="35481" y="27284"/>
                    </a:cubicBezTo>
                    <a:cubicBezTo>
                      <a:pt x="39696" y="25878"/>
                      <a:pt x="44146" y="25120"/>
                      <a:pt x="48829" y="25120"/>
                    </a:cubicBezTo>
                    <a:cubicBezTo>
                      <a:pt x="72192" y="25120"/>
                      <a:pt x="91162" y="35775"/>
                      <a:pt x="91162" y="59195"/>
                    </a:cubicBezTo>
                    <a:cubicBezTo>
                      <a:pt x="91162" y="82614"/>
                      <a:pt x="72192" y="101583"/>
                      <a:pt x="48829" y="101583"/>
                    </a:cubicBezTo>
                    <a:cubicBezTo>
                      <a:pt x="39054" y="101583"/>
                      <a:pt x="30038" y="98244"/>
                      <a:pt x="22895" y="92684"/>
                    </a:cubicBezTo>
                    <a:lnTo>
                      <a:pt x="1" y="92684"/>
                    </a:lnTo>
                    <a:cubicBezTo>
                      <a:pt x="10656" y="108197"/>
                      <a:pt x="28572" y="118384"/>
                      <a:pt x="48829" y="118384"/>
                    </a:cubicBezTo>
                    <a:cubicBezTo>
                      <a:pt x="81499" y="118384"/>
                      <a:pt x="108024" y="91920"/>
                      <a:pt x="108024" y="59195"/>
                    </a:cubicBezTo>
                    <a:cubicBezTo>
                      <a:pt x="108024" y="26525"/>
                      <a:pt x="81499" y="0"/>
                      <a:pt x="4882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2684128" y="1031550"/>
                <a:ext cx="424555" cy="1853768"/>
              </a:xfrm>
              <a:custGeom>
                <a:avLst/>
                <a:gdLst/>
                <a:ahLst/>
                <a:cxnLst/>
                <a:rect l="l" t="t" r="r" b="b"/>
                <a:pathLst>
                  <a:path w="23828" h="104042" extrusionOk="0">
                    <a:moveTo>
                      <a:pt x="17331" y="0"/>
                    </a:moveTo>
                    <a:lnTo>
                      <a:pt x="0" y="1054"/>
                    </a:lnTo>
                    <a:lnTo>
                      <a:pt x="6497" y="104042"/>
                    </a:lnTo>
                    <a:lnTo>
                      <a:pt x="23827" y="102927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>
                <a:off x="2639223" y="1347704"/>
                <a:ext cx="453847" cy="254559"/>
              </a:xfrm>
              <a:custGeom>
                <a:avLst/>
                <a:gdLst/>
                <a:ahLst/>
                <a:cxnLst/>
                <a:rect l="l" t="t" r="r" b="b"/>
                <a:pathLst>
                  <a:path w="25472" h="14287" extrusionOk="0">
                    <a:moveTo>
                      <a:pt x="24652" y="0"/>
                    </a:moveTo>
                    <a:lnTo>
                      <a:pt x="1" y="1523"/>
                    </a:lnTo>
                    <a:lnTo>
                      <a:pt x="764" y="14286"/>
                    </a:lnTo>
                    <a:lnTo>
                      <a:pt x="25471" y="12703"/>
                    </a:lnTo>
                    <a:lnTo>
                      <a:pt x="2465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>
                <a:off x="2649665" y="1713860"/>
                <a:ext cx="503897" cy="661386"/>
              </a:xfrm>
              <a:custGeom>
                <a:avLst/>
                <a:gdLst/>
                <a:ahLst/>
                <a:cxnLst/>
                <a:rect l="l" t="t" r="r" b="b"/>
                <a:pathLst>
                  <a:path w="28281" h="37120" extrusionOk="0">
                    <a:moveTo>
                      <a:pt x="26056" y="0"/>
                    </a:moveTo>
                    <a:lnTo>
                      <a:pt x="0" y="1640"/>
                    </a:lnTo>
                    <a:lnTo>
                      <a:pt x="2286" y="37120"/>
                    </a:lnTo>
                    <a:lnTo>
                      <a:pt x="28281" y="35480"/>
                    </a:lnTo>
                    <a:lnTo>
                      <a:pt x="2605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2720605" y="2651826"/>
                <a:ext cx="448573" cy="142879"/>
              </a:xfrm>
              <a:custGeom>
                <a:avLst/>
                <a:gdLst/>
                <a:ahLst/>
                <a:cxnLst/>
                <a:rect l="l" t="t" r="r" b="b"/>
                <a:pathLst>
                  <a:path w="25176" h="8019" extrusionOk="0">
                    <a:moveTo>
                      <a:pt x="24707" y="0"/>
                    </a:moveTo>
                    <a:lnTo>
                      <a:pt x="0" y="1579"/>
                    </a:lnTo>
                    <a:lnTo>
                      <a:pt x="530" y="8019"/>
                    </a:lnTo>
                    <a:lnTo>
                      <a:pt x="25176" y="6441"/>
                    </a:lnTo>
                    <a:lnTo>
                      <a:pt x="24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>
                <a:off x="2877096" y="1876605"/>
                <a:ext cx="283762" cy="283762"/>
              </a:xfrm>
              <a:custGeom>
                <a:avLst/>
                <a:gdLst/>
                <a:ahLst/>
                <a:cxnLst/>
                <a:rect l="l" t="t" r="r" b="b"/>
                <a:pathLst>
                  <a:path w="15926" h="15926" extrusionOk="0">
                    <a:moveTo>
                      <a:pt x="7963" y="1"/>
                    </a:moveTo>
                    <a:cubicBezTo>
                      <a:pt x="3574" y="1"/>
                      <a:pt x="0" y="3575"/>
                      <a:pt x="0" y="7963"/>
                    </a:cubicBezTo>
                    <a:cubicBezTo>
                      <a:pt x="0" y="12357"/>
                      <a:pt x="3574" y="15926"/>
                      <a:pt x="7963" y="15926"/>
                    </a:cubicBezTo>
                    <a:cubicBezTo>
                      <a:pt x="12356" y="15926"/>
                      <a:pt x="15925" y="12357"/>
                      <a:pt x="15925" y="7963"/>
                    </a:cubicBezTo>
                    <a:cubicBezTo>
                      <a:pt x="15925" y="3575"/>
                      <a:pt x="12356" y="1"/>
                      <a:pt x="796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2939696" y="1939205"/>
                <a:ext cx="159663" cy="159663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961" extrusionOk="0">
                    <a:moveTo>
                      <a:pt x="4450" y="1"/>
                    </a:moveTo>
                    <a:cubicBezTo>
                      <a:pt x="1991" y="1"/>
                      <a:pt x="0" y="1991"/>
                      <a:pt x="0" y="4450"/>
                    </a:cubicBezTo>
                    <a:cubicBezTo>
                      <a:pt x="0" y="6909"/>
                      <a:pt x="1991" y="8961"/>
                      <a:pt x="4450" y="8961"/>
                    </a:cubicBezTo>
                    <a:cubicBezTo>
                      <a:pt x="6909" y="8961"/>
                      <a:pt x="8960" y="6909"/>
                      <a:pt x="8960" y="4450"/>
                    </a:cubicBezTo>
                    <a:cubicBezTo>
                      <a:pt x="8960" y="1991"/>
                      <a:pt x="6909" y="1"/>
                      <a:pt x="445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3909954" y="3156778"/>
                <a:ext cx="376644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21139" h="21134" extrusionOk="0">
                    <a:moveTo>
                      <a:pt x="10600" y="0"/>
                    </a:moveTo>
                    <a:cubicBezTo>
                      <a:pt x="4745" y="0"/>
                      <a:pt x="1" y="4740"/>
                      <a:pt x="1" y="10539"/>
                    </a:cubicBezTo>
                    <a:cubicBezTo>
                      <a:pt x="1" y="16394"/>
                      <a:pt x="4745" y="21134"/>
                      <a:pt x="10600" y="21134"/>
                    </a:cubicBezTo>
                    <a:cubicBezTo>
                      <a:pt x="16394" y="21134"/>
                      <a:pt x="21139" y="16394"/>
                      <a:pt x="21139" y="10539"/>
                    </a:cubicBezTo>
                    <a:cubicBezTo>
                      <a:pt x="21139" y="4740"/>
                      <a:pt x="16394" y="0"/>
                      <a:pt x="10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992423" y="3239157"/>
                <a:ext cx="211743" cy="211814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11888" extrusionOk="0">
                    <a:moveTo>
                      <a:pt x="5972" y="0"/>
                    </a:moveTo>
                    <a:cubicBezTo>
                      <a:pt x="2633" y="0"/>
                      <a:pt x="0" y="2637"/>
                      <a:pt x="0" y="5916"/>
                    </a:cubicBezTo>
                    <a:cubicBezTo>
                      <a:pt x="0" y="9251"/>
                      <a:pt x="2633" y="11888"/>
                      <a:pt x="5972" y="11888"/>
                    </a:cubicBezTo>
                    <a:cubicBezTo>
                      <a:pt x="9251" y="11888"/>
                      <a:pt x="11883" y="9251"/>
                      <a:pt x="11883" y="5916"/>
                    </a:cubicBezTo>
                    <a:cubicBezTo>
                      <a:pt x="11883" y="2637"/>
                      <a:pt x="9251" y="0"/>
                      <a:pt x="59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196869" y="3385224"/>
                <a:ext cx="1300891" cy="101239"/>
              </a:xfrm>
              <a:custGeom>
                <a:avLst/>
                <a:gdLst/>
                <a:ahLst/>
                <a:cxnLst/>
                <a:rect l="l" t="t" r="r" b="b"/>
                <a:pathLst>
                  <a:path w="73012" h="5682" extrusionOk="0">
                    <a:moveTo>
                      <a:pt x="1583" y="0"/>
                    </a:moveTo>
                    <a:cubicBezTo>
                      <a:pt x="703" y="0"/>
                      <a:pt x="0" y="703"/>
                      <a:pt x="0" y="1639"/>
                    </a:cubicBezTo>
                    <a:lnTo>
                      <a:pt x="0" y="4042"/>
                    </a:lnTo>
                    <a:cubicBezTo>
                      <a:pt x="0" y="4979"/>
                      <a:pt x="703" y="5682"/>
                      <a:pt x="1583" y="5682"/>
                    </a:cubicBezTo>
                    <a:lnTo>
                      <a:pt x="71372" y="5682"/>
                    </a:lnTo>
                    <a:cubicBezTo>
                      <a:pt x="72309" y="5682"/>
                      <a:pt x="73012" y="4979"/>
                      <a:pt x="73012" y="4042"/>
                    </a:cubicBezTo>
                    <a:lnTo>
                      <a:pt x="73012" y="1639"/>
                    </a:lnTo>
                    <a:cubicBezTo>
                      <a:pt x="73012" y="703"/>
                      <a:pt x="72309" y="0"/>
                      <a:pt x="7137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2667431" y="3794182"/>
                <a:ext cx="1310245" cy="432983"/>
              </a:xfrm>
              <a:custGeom>
                <a:avLst/>
                <a:gdLst/>
                <a:ahLst/>
                <a:cxnLst/>
                <a:rect l="l" t="t" r="r" b="b"/>
                <a:pathLst>
                  <a:path w="73537" h="24301" extrusionOk="0">
                    <a:moveTo>
                      <a:pt x="1" y="1"/>
                    </a:moveTo>
                    <a:lnTo>
                      <a:pt x="1" y="24301"/>
                    </a:lnTo>
                    <a:lnTo>
                      <a:pt x="73537" y="24301"/>
                    </a:lnTo>
                    <a:lnTo>
                      <a:pt x="73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2335666" y="4041499"/>
                <a:ext cx="1972629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110713" h="21134" extrusionOk="0">
                    <a:moveTo>
                      <a:pt x="12118" y="0"/>
                    </a:moveTo>
                    <a:cubicBezTo>
                      <a:pt x="5443" y="0"/>
                      <a:pt x="1" y="5443"/>
                      <a:pt x="1" y="12117"/>
                    </a:cubicBezTo>
                    <a:lnTo>
                      <a:pt x="1" y="21134"/>
                    </a:lnTo>
                    <a:lnTo>
                      <a:pt x="110712" y="21134"/>
                    </a:lnTo>
                    <a:lnTo>
                      <a:pt x="110712" y="12117"/>
                    </a:lnTo>
                    <a:cubicBezTo>
                      <a:pt x="110712" y="5443"/>
                      <a:pt x="105326" y="0"/>
                      <a:pt x="98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1974677" y="2854220"/>
                <a:ext cx="1684716" cy="926367"/>
              </a:xfrm>
              <a:custGeom>
                <a:avLst/>
                <a:gdLst/>
                <a:ahLst/>
                <a:cxnLst/>
                <a:rect l="l" t="t" r="r" b="b"/>
                <a:pathLst>
                  <a:path w="94554" h="51992" extrusionOk="0">
                    <a:moveTo>
                      <a:pt x="42624" y="20961"/>
                    </a:moveTo>
                    <a:cubicBezTo>
                      <a:pt x="43092" y="21195"/>
                      <a:pt x="43561" y="21429"/>
                      <a:pt x="42914" y="21429"/>
                    </a:cubicBezTo>
                    <a:lnTo>
                      <a:pt x="40806" y="21429"/>
                    </a:lnTo>
                    <a:cubicBezTo>
                      <a:pt x="41392" y="21312"/>
                      <a:pt x="42038" y="21134"/>
                      <a:pt x="42624" y="20961"/>
                    </a:cubicBezTo>
                    <a:close/>
                    <a:moveTo>
                      <a:pt x="56849" y="23125"/>
                    </a:moveTo>
                    <a:cubicBezTo>
                      <a:pt x="57083" y="23420"/>
                      <a:pt x="57378" y="23710"/>
                      <a:pt x="57612" y="23944"/>
                    </a:cubicBezTo>
                    <a:cubicBezTo>
                      <a:pt x="56966" y="23710"/>
                      <a:pt x="56324" y="23476"/>
                      <a:pt x="56029" y="23420"/>
                    </a:cubicBezTo>
                    <a:cubicBezTo>
                      <a:pt x="55443" y="23242"/>
                      <a:pt x="56146" y="23186"/>
                      <a:pt x="56849" y="23125"/>
                    </a:cubicBezTo>
                    <a:close/>
                    <a:moveTo>
                      <a:pt x="45139" y="24005"/>
                    </a:moveTo>
                    <a:cubicBezTo>
                      <a:pt x="45490" y="24005"/>
                      <a:pt x="45668" y="24061"/>
                      <a:pt x="45256" y="24239"/>
                    </a:cubicBezTo>
                    <a:cubicBezTo>
                      <a:pt x="45139" y="24239"/>
                      <a:pt x="44966" y="24356"/>
                      <a:pt x="44731" y="24474"/>
                    </a:cubicBezTo>
                    <a:cubicBezTo>
                      <a:pt x="44849" y="24296"/>
                      <a:pt x="45022" y="24122"/>
                      <a:pt x="45139" y="24005"/>
                    </a:cubicBezTo>
                    <a:close/>
                    <a:moveTo>
                      <a:pt x="50452" y="24776"/>
                    </a:moveTo>
                    <a:cubicBezTo>
                      <a:pt x="50532" y="24776"/>
                      <a:pt x="50641" y="24800"/>
                      <a:pt x="50760" y="24825"/>
                    </a:cubicBezTo>
                    <a:cubicBezTo>
                      <a:pt x="50703" y="24942"/>
                      <a:pt x="50586" y="25115"/>
                      <a:pt x="50469" y="25293"/>
                    </a:cubicBezTo>
                    <a:cubicBezTo>
                      <a:pt x="50408" y="25176"/>
                      <a:pt x="50408" y="25059"/>
                      <a:pt x="50352" y="24998"/>
                    </a:cubicBezTo>
                    <a:cubicBezTo>
                      <a:pt x="50283" y="24826"/>
                      <a:pt x="50336" y="24776"/>
                      <a:pt x="50452" y="24776"/>
                    </a:cubicBezTo>
                    <a:close/>
                    <a:moveTo>
                      <a:pt x="42062" y="25163"/>
                    </a:moveTo>
                    <a:cubicBezTo>
                      <a:pt x="42128" y="25163"/>
                      <a:pt x="42171" y="25313"/>
                      <a:pt x="42212" y="25527"/>
                    </a:cubicBezTo>
                    <a:cubicBezTo>
                      <a:pt x="42038" y="25645"/>
                      <a:pt x="41860" y="25701"/>
                      <a:pt x="41687" y="25762"/>
                    </a:cubicBezTo>
                    <a:cubicBezTo>
                      <a:pt x="41804" y="25584"/>
                      <a:pt x="41921" y="25410"/>
                      <a:pt x="41977" y="25232"/>
                    </a:cubicBezTo>
                    <a:cubicBezTo>
                      <a:pt x="42010" y="25185"/>
                      <a:pt x="42037" y="25163"/>
                      <a:pt x="42062" y="25163"/>
                    </a:cubicBezTo>
                    <a:close/>
                    <a:moveTo>
                      <a:pt x="43031" y="26169"/>
                    </a:moveTo>
                    <a:cubicBezTo>
                      <a:pt x="43443" y="26169"/>
                      <a:pt x="43734" y="26169"/>
                      <a:pt x="43443" y="26286"/>
                    </a:cubicBezTo>
                    <a:cubicBezTo>
                      <a:pt x="43209" y="26347"/>
                      <a:pt x="42975" y="26403"/>
                      <a:pt x="42680" y="26464"/>
                    </a:cubicBezTo>
                    <a:cubicBezTo>
                      <a:pt x="42797" y="26403"/>
                      <a:pt x="42914" y="26286"/>
                      <a:pt x="43031" y="26169"/>
                    </a:cubicBezTo>
                    <a:close/>
                    <a:moveTo>
                      <a:pt x="51628" y="26612"/>
                    </a:moveTo>
                    <a:cubicBezTo>
                      <a:pt x="51672" y="26612"/>
                      <a:pt x="51679" y="26639"/>
                      <a:pt x="51640" y="26698"/>
                    </a:cubicBezTo>
                    <a:cubicBezTo>
                      <a:pt x="51462" y="26815"/>
                      <a:pt x="51289" y="26989"/>
                      <a:pt x="51111" y="27167"/>
                    </a:cubicBezTo>
                    <a:cubicBezTo>
                      <a:pt x="51111" y="27106"/>
                      <a:pt x="51055" y="26989"/>
                      <a:pt x="50994" y="26872"/>
                    </a:cubicBezTo>
                    <a:cubicBezTo>
                      <a:pt x="51305" y="26716"/>
                      <a:pt x="51540" y="26612"/>
                      <a:pt x="51628" y="26612"/>
                    </a:cubicBezTo>
                    <a:close/>
                    <a:moveTo>
                      <a:pt x="42212" y="26286"/>
                    </a:moveTo>
                    <a:cubicBezTo>
                      <a:pt x="42212" y="26403"/>
                      <a:pt x="42272" y="26520"/>
                      <a:pt x="42272" y="26581"/>
                    </a:cubicBezTo>
                    <a:cubicBezTo>
                      <a:pt x="41626" y="26815"/>
                      <a:pt x="40924" y="27106"/>
                      <a:pt x="40282" y="27401"/>
                    </a:cubicBezTo>
                    <a:cubicBezTo>
                      <a:pt x="40633" y="27050"/>
                      <a:pt x="40984" y="26698"/>
                      <a:pt x="41275" y="26347"/>
                    </a:cubicBezTo>
                    <a:cubicBezTo>
                      <a:pt x="41570" y="26347"/>
                      <a:pt x="41921" y="26286"/>
                      <a:pt x="42212" y="26286"/>
                    </a:cubicBezTo>
                    <a:close/>
                    <a:moveTo>
                      <a:pt x="49080" y="27001"/>
                    </a:moveTo>
                    <a:cubicBezTo>
                      <a:pt x="49153" y="27001"/>
                      <a:pt x="49303" y="27063"/>
                      <a:pt x="49472" y="27167"/>
                    </a:cubicBezTo>
                    <a:cubicBezTo>
                      <a:pt x="49415" y="27284"/>
                      <a:pt x="49415" y="27401"/>
                      <a:pt x="49354" y="27457"/>
                    </a:cubicBezTo>
                    <a:cubicBezTo>
                      <a:pt x="49237" y="27340"/>
                      <a:pt x="49181" y="27223"/>
                      <a:pt x="49064" y="27106"/>
                    </a:cubicBezTo>
                    <a:cubicBezTo>
                      <a:pt x="49015" y="27033"/>
                      <a:pt x="49028" y="27001"/>
                      <a:pt x="49080" y="27001"/>
                    </a:cubicBezTo>
                    <a:close/>
                    <a:moveTo>
                      <a:pt x="50001" y="27457"/>
                    </a:moveTo>
                    <a:cubicBezTo>
                      <a:pt x="50235" y="27574"/>
                      <a:pt x="50469" y="27691"/>
                      <a:pt x="50642" y="27752"/>
                    </a:cubicBezTo>
                    <a:cubicBezTo>
                      <a:pt x="50408" y="28160"/>
                      <a:pt x="50235" y="28511"/>
                      <a:pt x="50057" y="28862"/>
                    </a:cubicBezTo>
                    <a:cubicBezTo>
                      <a:pt x="49940" y="28455"/>
                      <a:pt x="49767" y="28043"/>
                      <a:pt x="49532" y="27691"/>
                    </a:cubicBezTo>
                    <a:cubicBezTo>
                      <a:pt x="49650" y="27635"/>
                      <a:pt x="49823" y="27574"/>
                      <a:pt x="50001" y="27457"/>
                    </a:cubicBezTo>
                    <a:close/>
                    <a:moveTo>
                      <a:pt x="41336" y="1"/>
                    </a:moveTo>
                    <a:lnTo>
                      <a:pt x="41336" y="1"/>
                    </a:lnTo>
                    <a:cubicBezTo>
                      <a:pt x="40984" y="525"/>
                      <a:pt x="41453" y="2633"/>
                      <a:pt x="41509" y="2694"/>
                    </a:cubicBezTo>
                    <a:cubicBezTo>
                      <a:pt x="41411" y="2671"/>
                      <a:pt x="41323" y="2660"/>
                      <a:pt x="41249" y="2660"/>
                    </a:cubicBezTo>
                    <a:cubicBezTo>
                      <a:pt x="40744" y="2660"/>
                      <a:pt x="40807" y="3166"/>
                      <a:pt x="41977" y="3982"/>
                    </a:cubicBezTo>
                    <a:cubicBezTo>
                      <a:pt x="41512" y="3893"/>
                      <a:pt x="41232" y="3863"/>
                      <a:pt x="41066" y="3863"/>
                    </a:cubicBezTo>
                    <a:cubicBezTo>
                      <a:pt x="40794" y="3863"/>
                      <a:pt x="40830" y="3944"/>
                      <a:pt x="40867" y="3982"/>
                    </a:cubicBezTo>
                    <a:cubicBezTo>
                      <a:pt x="40924" y="4099"/>
                      <a:pt x="41392" y="4919"/>
                      <a:pt x="42446" y="5270"/>
                    </a:cubicBezTo>
                    <a:cubicBezTo>
                      <a:pt x="41569" y="5112"/>
                      <a:pt x="41111" y="5056"/>
                      <a:pt x="40858" y="5056"/>
                    </a:cubicBezTo>
                    <a:cubicBezTo>
                      <a:pt x="40637" y="5056"/>
                      <a:pt x="40571" y="5098"/>
                      <a:pt x="40516" y="5153"/>
                    </a:cubicBezTo>
                    <a:cubicBezTo>
                      <a:pt x="40399" y="5270"/>
                      <a:pt x="41860" y="6441"/>
                      <a:pt x="42797" y="6848"/>
                    </a:cubicBezTo>
                    <a:cubicBezTo>
                      <a:pt x="41359" y="6499"/>
                      <a:pt x="40764" y="6314"/>
                      <a:pt x="40434" y="6314"/>
                    </a:cubicBezTo>
                    <a:cubicBezTo>
                      <a:pt x="40321" y="6314"/>
                      <a:pt x="40239" y="6336"/>
                      <a:pt x="40165" y="6380"/>
                    </a:cubicBezTo>
                    <a:cubicBezTo>
                      <a:pt x="39870" y="6497"/>
                      <a:pt x="41158" y="7963"/>
                      <a:pt x="42624" y="8253"/>
                    </a:cubicBezTo>
                    <a:cubicBezTo>
                      <a:pt x="41789" y="8141"/>
                      <a:pt x="41200" y="8076"/>
                      <a:pt x="40808" y="8076"/>
                    </a:cubicBezTo>
                    <a:cubicBezTo>
                      <a:pt x="40596" y="8076"/>
                      <a:pt x="40442" y="8095"/>
                      <a:pt x="40338" y="8136"/>
                    </a:cubicBezTo>
                    <a:cubicBezTo>
                      <a:pt x="40048" y="8197"/>
                      <a:pt x="42038" y="9485"/>
                      <a:pt x="43443" y="9837"/>
                    </a:cubicBezTo>
                    <a:cubicBezTo>
                      <a:pt x="41834" y="9618"/>
                      <a:pt x="41066" y="9497"/>
                      <a:pt x="40681" y="9497"/>
                    </a:cubicBezTo>
                    <a:cubicBezTo>
                      <a:pt x="40547" y="9497"/>
                      <a:pt x="40459" y="9511"/>
                      <a:pt x="40399" y="9542"/>
                    </a:cubicBezTo>
                    <a:cubicBezTo>
                      <a:pt x="40165" y="9719"/>
                      <a:pt x="42680" y="10712"/>
                      <a:pt x="44146" y="11064"/>
                    </a:cubicBezTo>
                    <a:cubicBezTo>
                      <a:pt x="43212" y="10908"/>
                      <a:pt x="42485" y="10804"/>
                      <a:pt x="42051" y="10804"/>
                    </a:cubicBezTo>
                    <a:cubicBezTo>
                      <a:pt x="41831" y="10804"/>
                      <a:pt x="41686" y="10831"/>
                      <a:pt x="41626" y="10890"/>
                    </a:cubicBezTo>
                    <a:cubicBezTo>
                      <a:pt x="41453" y="11064"/>
                      <a:pt x="42914" y="12061"/>
                      <a:pt x="43851" y="12296"/>
                    </a:cubicBezTo>
                    <a:cubicBezTo>
                      <a:pt x="44346" y="12412"/>
                      <a:pt x="44076" y="12455"/>
                      <a:pt x="43599" y="12455"/>
                    </a:cubicBezTo>
                    <a:cubicBezTo>
                      <a:pt x="43115" y="12455"/>
                      <a:pt x="42420" y="12411"/>
                      <a:pt x="42094" y="12352"/>
                    </a:cubicBezTo>
                    <a:cubicBezTo>
                      <a:pt x="42066" y="12347"/>
                      <a:pt x="42042" y="12344"/>
                      <a:pt x="42023" y="12344"/>
                    </a:cubicBezTo>
                    <a:cubicBezTo>
                      <a:pt x="41632" y="12344"/>
                      <a:pt x="43523" y="13477"/>
                      <a:pt x="45200" y="13701"/>
                    </a:cubicBezTo>
                    <a:cubicBezTo>
                      <a:pt x="45335" y="13758"/>
                      <a:pt x="45258" y="13784"/>
                      <a:pt x="45059" y="13784"/>
                    </a:cubicBezTo>
                    <a:cubicBezTo>
                      <a:pt x="44657" y="13784"/>
                      <a:pt x="43756" y="13679"/>
                      <a:pt x="43092" y="13523"/>
                    </a:cubicBezTo>
                    <a:cubicBezTo>
                      <a:pt x="43029" y="13512"/>
                      <a:pt x="42976" y="13507"/>
                      <a:pt x="42932" y="13507"/>
                    </a:cubicBezTo>
                    <a:cubicBezTo>
                      <a:pt x="42250" y="13507"/>
                      <a:pt x="43904" y="14715"/>
                      <a:pt x="45607" y="15045"/>
                    </a:cubicBezTo>
                    <a:cubicBezTo>
                      <a:pt x="45667" y="15075"/>
                      <a:pt x="45618" y="15086"/>
                      <a:pt x="45497" y="15086"/>
                    </a:cubicBezTo>
                    <a:cubicBezTo>
                      <a:pt x="45141" y="15086"/>
                      <a:pt x="44158" y="14989"/>
                      <a:pt x="43500" y="14989"/>
                    </a:cubicBezTo>
                    <a:cubicBezTo>
                      <a:pt x="43479" y="14987"/>
                      <a:pt x="43460" y="14987"/>
                      <a:pt x="43442" y="14987"/>
                    </a:cubicBezTo>
                    <a:cubicBezTo>
                      <a:pt x="42753" y="14987"/>
                      <a:pt x="45361" y="16163"/>
                      <a:pt x="47130" y="16277"/>
                    </a:cubicBezTo>
                    <a:cubicBezTo>
                      <a:pt x="47598" y="16394"/>
                      <a:pt x="45317" y="16394"/>
                      <a:pt x="44966" y="16450"/>
                    </a:cubicBezTo>
                    <a:cubicBezTo>
                      <a:pt x="44788" y="16511"/>
                      <a:pt x="45607" y="16801"/>
                      <a:pt x="46488" y="17036"/>
                    </a:cubicBezTo>
                    <a:cubicBezTo>
                      <a:pt x="46396" y="17358"/>
                      <a:pt x="46339" y="17714"/>
                      <a:pt x="46180" y="17714"/>
                    </a:cubicBezTo>
                    <a:cubicBezTo>
                      <a:pt x="46136" y="17714"/>
                      <a:pt x="46083" y="17686"/>
                      <a:pt x="46020" y="17621"/>
                    </a:cubicBezTo>
                    <a:cubicBezTo>
                      <a:pt x="45579" y="17238"/>
                      <a:pt x="43844" y="15610"/>
                      <a:pt x="43493" y="15610"/>
                    </a:cubicBezTo>
                    <a:cubicBezTo>
                      <a:pt x="43471" y="15610"/>
                      <a:pt x="43454" y="15616"/>
                      <a:pt x="43443" y="15630"/>
                    </a:cubicBezTo>
                    <a:cubicBezTo>
                      <a:pt x="43336" y="15845"/>
                      <a:pt x="43472" y="17189"/>
                      <a:pt x="43227" y="17189"/>
                    </a:cubicBezTo>
                    <a:cubicBezTo>
                      <a:pt x="43204" y="17189"/>
                      <a:pt x="43178" y="17178"/>
                      <a:pt x="43148" y="17153"/>
                    </a:cubicBezTo>
                    <a:cubicBezTo>
                      <a:pt x="42796" y="16040"/>
                      <a:pt x="40651" y="14578"/>
                      <a:pt x="40149" y="14578"/>
                    </a:cubicBezTo>
                    <a:cubicBezTo>
                      <a:pt x="40070" y="14578"/>
                      <a:pt x="40032" y="14614"/>
                      <a:pt x="40048" y="14694"/>
                    </a:cubicBezTo>
                    <a:cubicBezTo>
                      <a:pt x="40158" y="15303"/>
                      <a:pt x="40630" y="16170"/>
                      <a:pt x="40343" y="16170"/>
                    </a:cubicBezTo>
                    <a:cubicBezTo>
                      <a:pt x="40326" y="16170"/>
                      <a:pt x="40305" y="16167"/>
                      <a:pt x="40282" y="16160"/>
                    </a:cubicBezTo>
                    <a:cubicBezTo>
                      <a:pt x="39683" y="15193"/>
                      <a:pt x="37573" y="14302"/>
                      <a:pt x="36945" y="14302"/>
                    </a:cubicBezTo>
                    <a:cubicBezTo>
                      <a:pt x="36773" y="14302"/>
                      <a:pt x="36712" y="14369"/>
                      <a:pt x="36825" y="14520"/>
                    </a:cubicBezTo>
                    <a:cubicBezTo>
                      <a:pt x="37301" y="15151"/>
                      <a:pt x="37678" y="16017"/>
                      <a:pt x="37454" y="16017"/>
                    </a:cubicBezTo>
                    <a:cubicBezTo>
                      <a:pt x="37429" y="16017"/>
                      <a:pt x="37396" y="16006"/>
                      <a:pt x="37354" y="15982"/>
                    </a:cubicBezTo>
                    <a:cubicBezTo>
                      <a:pt x="36753" y="14931"/>
                      <a:pt x="34649" y="13836"/>
                      <a:pt x="34202" y="13836"/>
                    </a:cubicBezTo>
                    <a:cubicBezTo>
                      <a:pt x="34127" y="13836"/>
                      <a:pt x="34098" y="13867"/>
                      <a:pt x="34132" y="13935"/>
                    </a:cubicBezTo>
                    <a:cubicBezTo>
                      <a:pt x="34375" y="14271"/>
                      <a:pt x="34615" y="15324"/>
                      <a:pt x="34365" y="15324"/>
                    </a:cubicBezTo>
                    <a:cubicBezTo>
                      <a:pt x="34311" y="15324"/>
                      <a:pt x="34235" y="15276"/>
                      <a:pt x="34132" y="15162"/>
                    </a:cubicBezTo>
                    <a:cubicBezTo>
                      <a:pt x="33527" y="14557"/>
                      <a:pt x="31463" y="13691"/>
                      <a:pt x="30933" y="13691"/>
                    </a:cubicBezTo>
                    <a:cubicBezTo>
                      <a:pt x="30900" y="13691"/>
                      <a:pt x="30874" y="13694"/>
                      <a:pt x="30853" y="13701"/>
                    </a:cubicBezTo>
                    <a:cubicBezTo>
                      <a:pt x="30502" y="13874"/>
                      <a:pt x="30736" y="14460"/>
                      <a:pt x="31383" y="15457"/>
                    </a:cubicBezTo>
                    <a:cubicBezTo>
                      <a:pt x="30615" y="14523"/>
                      <a:pt x="28459" y="12976"/>
                      <a:pt x="27899" y="12976"/>
                    </a:cubicBezTo>
                    <a:cubicBezTo>
                      <a:pt x="27862" y="12976"/>
                      <a:pt x="27831" y="12983"/>
                      <a:pt x="27809" y="12998"/>
                    </a:cubicBezTo>
                    <a:cubicBezTo>
                      <a:pt x="27458" y="13171"/>
                      <a:pt x="27753" y="13584"/>
                      <a:pt x="28572" y="15045"/>
                    </a:cubicBezTo>
                    <a:cubicBezTo>
                      <a:pt x="27871" y="14132"/>
                      <a:pt x="25242" y="12970"/>
                      <a:pt x="24687" y="12970"/>
                    </a:cubicBezTo>
                    <a:cubicBezTo>
                      <a:pt x="24638" y="12970"/>
                      <a:pt x="24605" y="12979"/>
                      <a:pt x="24591" y="12998"/>
                    </a:cubicBezTo>
                    <a:cubicBezTo>
                      <a:pt x="24413" y="13232"/>
                      <a:pt x="24591" y="13701"/>
                      <a:pt x="24999" y="14577"/>
                    </a:cubicBezTo>
                    <a:cubicBezTo>
                      <a:pt x="24420" y="13681"/>
                      <a:pt x="21601" y="12972"/>
                      <a:pt x="20837" y="12972"/>
                    </a:cubicBezTo>
                    <a:cubicBezTo>
                      <a:pt x="20754" y="12972"/>
                      <a:pt x="20695" y="12981"/>
                      <a:pt x="20666" y="12998"/>
                    </a:cubicBezTo>
                    <a:cubicBezTo>
                      <a:pt x="20376" y="13232"/>
                      <a:pt x="20783" y="13523"/>
                      <a:pt x="21898" y="14755"/>
                    </a:cubicBezTo>
                    <a:cubicBezTo>
                      <a:pt x="21068" y="14203"/>
                      <a:pt x="18579" y="13339"/>
                      <a:pt x="18099" y="13339"/>
                    </a:cubicBezTo>
                    <a:cubicBezTo>
                      <a:pt x="18069" y="13339"/>
                      <a:pt x="18047" y="13343"/>
                      <a:pt x="18034" y="13349"/>
                    </a:cubicBezTo>
                    <a:cubicBezTo>
                      <a:pt x="17800" y="13406"/>
                      <a:pt x="17622" y="13523"/>
                      <a:pt x="18385" y="14638"/>
                    </a:cubicBezTo>
                    <a:cubicBezTo>
                      <a:pt x="17504" y="13935"/>
                      <a:pt x="15631" y="13701"/>
                      <a:pt x="15458" y="13640"/>
                    </a:cubicBezTo>
                    <a:cubicBezTo>
                      <a:pt x="15436" y="13640"/>
                      <a:pt x="15412" y="13639"/>
                      <a:pt x="15387" y="13639"/>
                    </a:cubicBezTo>
                    <a:cubicBezTo>
                      <a:pt x="15208" y="13639"/>
                      <a:pt x="14992" y="13683"/>
                      <a:pt x="15458" y="14403"/>
                    </a:cubicBezTo>
                    <a:cubicBezTo>
                      <a:pt x="14334" y="13966"/>
                      <a:pt x="13476" y="13778"/>
                      <a:pt x="12991" y="13778"/>
                    </a:cubicBezTo>
                    <a:cubicBezTo>
                      <a:pt x="12567" y="13778"/>
                      <a:pt x="12429" y="13922"/>
                      <a:pt x="12647" y="14169"/>
                    </a:cubicBezTo>
                    <a:cubicBezTo>
                      <a:pt x="12580" y="14169"/>
                      <a:pt x="11002" y="14093"/>
                      <a:pt x="9455" y="14093"/>
                    </a:cubicBezTo>
                    <a:cubicBezTo>
                      <a:pt x="8295" y="14093"/>
                      <a:pt x="7151" y="14136"/>
                      <a:pt x="6675" y="14286"/>
                    </a:cubicBezTo>
                    <a:cubicBezTo>
                      <a:pt x="7200" y="14811"/>
                      <a:pt x="11476" y="15691"/>
                      <a:pt x="11593" y="15748"/>
                    </a:cubicBezTo>
                    <a:cubicBezTo>
                      <a:pt x="10737" y="15987"/>
                      <a:pt x="11155" y="16264"/>
                      <a:pt x="12848" y="16264"/>
                    </a:cubicBezTo>
                    <a:cubicBezTo>
                      <a:pt x="13239" y="16264"/>
                      <a:pt x="13699" y="16249"/>
                      <a:pt x="14226" y="16216"/>
                    </a:cubicBezTo>
                    <a:lnTo>
                      <a:pt x="14226" y="16216"/>
                    </a:lnTo>
                    <a:cubicBezTo>
                      <a:pt x="12764" y="16745"/>
                      <a:pt x="13116" y="16801"/>
                      <a:pt x="13289" y="16801"/>
                    </a:cubicBezTo>
                    <a:cubicBezTo>
                      <a:pt x="13384" y="16834"/>
                      <a:pt x="13975" y="16898"/>
                      <a:pt x="14755" y="16898"/>
                    </a:cubicBezTo>
                    <a:cubicBezTo>
                      <a:pt x="15440" y="16898"/>
                      <a:pt x="16270" y="16849"/>
                      <a:pt x="17036" y="16684"/>
                    </a:cubicBezTo>
                    <a:lnTo>
                      <a:pt x="17036" y="16684"/>
                    </a:lnTo>
                    <a:cubicBezTo>
                      <a:pt x="14989" y="17448"/>
                      <a:pt x="14989" y="17565"/>
                      <a:pt x="15045" y="17682"/>
                    </a:cubicBezTo>
                    <a:cubicBezTo>
                      <a:pt x="15076" y="17712"/>
                      <a:pt x="15328" y="17727"/>
                      <a:pt x="15712" y="17727"/>
                    </a:cubicBezTo>
                    <a:cubicBezTo>
                      <a:pt x="16817" y="17727"/>
                      <a:pt x="19012" y="17606"/>
                      <a:pt x="20141" y="17387"/>
                    </a:cubicBezTo>
                    <a:lnTo>
                      <a:pt x="20141" y="17387"/>
                    </a:lnTo>
                    <a:cubicBezTo>
                      <a:pt x="17565" y="18207"/>
                      <a:pt x="16863" y="18324"/>
                      <a:pt x="16863" y="18558"/>
                    </a:cubicBezTo>
                    <a:cubicBezTo>
                      <a:pt x="16863" y="18692"/>
                      <a:pt x="17651" y="18790"/>
                      <a:pt x="18687" y="18790"/>
                    </a:cubicBezTo>
                    <a:cubicBezTo>
                      <a:pt x="19926" y="18790"/>
                      <a:pt x="21519" y="18650"/>
                      <a:pt x="22540" y="18267"/>
                    </a:cubicBezTo>
                    <a:lnTo>
                      <a:pt x="22540" y="18267"/>
                    </a:lnTo>
                    <a:cubicBezTo>
                      <a:pt x="21017" y="18909"/>
                      <a:pt x="20315" y="19260"/>
                      <a:pt x="20198" y="19495"/>
                    </a:cubicBezTo>
                    <a:cubicBezTo>
                      <a:pt x="20161" y="19544"/>
                      <a:pt x="20318" y="19567"/>
                      <a:pt x="20605" y="19567"/>
                    </a:cubicBezTo>
                    <a:cubicBezTo>
                      <a:pt x="21678" y="19567"/>
                      <a:pt x="24575" y="19242"/>
                      <a:pt x="26052" y="18736"/>
                    </a:cubicBezTo>
                    <a:lnTo>
                      <a:pt x="26052" y="18736"/>
                    </a:lnTo>
                    <a:cubicBezTo>
                      <a:pt x="23537" y="19790"/>
                      <a:pt x="22774" y="20024"/>
                      <a:pt x="22835" y="20258"/>
                    </a:cubicBezTo>
                    <a:cubicBezTo>
                      <a:pt x="22841" y="20286"/>
                      <a:pt x="22906" y="20299"/>
                      <a:pt x="23017" y="20299"/>
                    </a:cubicBezTo>
                    <a:cubicBezTo>
                      <a:pt x="23839" y="20299"/>
                      <a:pt x="27220" y="19595"/>
                      <a:pt x="28924" y="19026"/>
                    </a:cubicBezTo>
                    <a:lnTo>
                      <a:pt x="28924" y="19026"/>
                    </a:lnTo>
                    <a:cubicBezTo>
                      <a:pt x="27167" y="19673"/>
                      <a:pt x="26230" y="20197"/>
                      <a:pt x="26347" y="20375"/>
                    </a:cubicBezTo>
                    <a:cubicBezTo>
                      <a:pt x="26374" y="20415"/>
                      <a:pt x="26552" y="20433"/>
                      <a:pt x="26828" y="20433"/>
                    </a:cubicBezTo>
                    <a:cubicBezTo>
                      <a:pt x="27762" y="20433"/>
                      <a:pt x="29815" y="20222"/>
                      <a:pt x="30853" y="19907"/>
                    </a:cubicBezTo>
                    <a:cubicBezTo>
                      <a:pt x="31052" y="19846"/>
                      <a:pt x="31175" y="19820"/>
                      <a:pt x="31239" y="19820"/>
                    </a:cubicBezTo>
                    <a:cubicBezTo>
                      <a:pt x="31612" y="19820"/>
                      <a:pt x="29982" y="20709"/>
                      <a:pt x="29331" y="20961"/>
                    </a:cubicBezTo>
                    <a:cubicBezTo>
                      <a:pt x="29168" y="21023"/>
                      <a:pt x="29221" y="21053"/>
                      <a:pt x="29428" y="21053"/>
                    </a:cubicBezTo>
                    <a:cubicBezTo>
                      <a:pt x="30178" y="21053"/>
                      <a:pt x="32947" y="20654"/>
                      <a:pt x="34600" y="19963"/>
                    </a:cubicBezTo>
                    <a:cubicBezTo>
                      <a:pt x="34649" y="19955"/>
                      <a:pt x="34687" y="19951"/>
                      <a:pt x="34714" y="19951"/>
                    </a:cubicBezTo>
                    <a:cubicBezTo>
                      <a:pt x="35076" y="19951"/>
                      <a:pt x="33570" y="20642"/>
                      <a:pt x="32319" y="21078"/>
                    </a:cubicBezTo>
                    <a:cubicBezTo>
                      <a:pt x="31859" y="21245"/>
                      <a:pt x="32086" y="21330"/>
                      <a:pt x="32670" y="21330"/>
                    </a:cubicBezTo>
                    <a:cubicBezTo>
                      <a:pt x="33720" y="21330"/>
                      <a:pt x="35924" y="21055"/>
                      <a:pt x="37354" y="20492"/>
                    </a:cubicBezTo>
                    <a:cubicBezTo>
                      <a:pt x="37823" y="20492"/>
                      <a:pt x="36184" y="21195"/>
                      <a:pt x="35303" y="21663"/>
                    </a:cubicBezTo>
                    <a:cubicBezTo>
                      <a:pt x="35139" y="21757"/>
                      <a:pt x="35191" y="21799"/>
                      <a:pt x="35393" y="21799"/>
                    </a:cubicBezTo>
                    <a:cubicBezTo>
                      <a:pt x="36205" y="21799"/>
                      <a:pt x="39437" y="21125"/>
                      <a:pt x="40984" y="20375"/>
                    </a:cubicBezTo>
                    <a:cubicBezTo>
                      <a:pt x="41034" y="20358"/>
                      <a:pt x="41068" y="20350"/>
                      <a:pt x="41087" y="20350"/>
                    </a:cubicBezTo>
                    <a:cubicBezTo>
                      <a:pt x="41270" y="20350"/>
                      <a:pt x="40165" y="21062"/>
                      <a:pt x="39635" y="21485"/>
                    </a:cubicBezTo>
                    <a:cubicBezTo>
                      <a:pt x="38408" y="21485"/>
                      <a:pt x="37411" y="21546"/>
                      <a:pt x="37472" y="21602"/>
                    </a:cubicBezTo>
                    <a:cubicBezTo>
                      <a:pt x="37706" y="21837"/>
                      <a:pt x="40165" y="22539"/>
                      <a:pt x="39401" y="22539"/>
                    </a:cubicBezTo>
                    <a:cubicBezTo>
                      <a:pt x="38711" y="22394"/>
                      <a:pt x="37729" y="22339"/>
                      <a:pt x="36731" y="22339"/>
                    </a:cubicBezTo>
                    <a:cubicBezTo>
                      <a:pt x="34511" y="22339"/>
                      <a:pt x="32217" y="22612"/>
                      <a:pt x="32905" y="22773"/>
                    </a:cubicBezTo>
                    <a:cubicBezTo>
                      <a:pt x="33898" y="23068"/>
                      <a:pt x="35771" y="23303"/>
                      <a:pt x="35247" y="23420"/>
                    </a:cubicBezTo>
                    <a:cubicBezTo>
                      <a:pt x="34976" y="23395"/>
                      <a:pt x="34681" y="23384"/>
                      <a:pt x="34372" y="23384"/>
                    </a:cubicBezTo>
                    <a:cubicBezTo>
                      <a:pt x="31743" y="23384"/>
                      <a:pt x="28092" y="24185"/>
                      <a:pt x="29509" y="24239"/>
                    </a:cubicBezTo>
                    <a:cubicBezTo>
                      <a:pt x="31031" y="24356"/>
                      <a:pt x="32905" y="24647"/>
                      <a:pt x="32085" y="24708"/>
                    </a:cubicBezTo>
                    <a:cubicBezTo>
                      <a:pt x="31719" y="24672"/>
                      <a:pt x="31304" y="24657"/>
                      <a:pt x="30865" y="24657"/>
                    </a:cubicBezTo>
                    <a:cubicBezTo>
                      <a:pt x="28420" y="24657"/>
                      <a:pt x="25258" y="25133"/>
                      <a:pt x="26052" y="25232"/>
                    </a:cubicBezTo>
                    <a:cubicBezTo>
                      <a:pt x="26893" y="25344"/>
                      <a:pt x="29116" y="25883"/>
                      <a:pt x="27993" y="25883"/>
                    </a:cubicBezTo>
                    <a:cubicBezTo>
                      <a:pt x="27939" y="25883"/>
                      <a:pt x="27878" y="25881"/>
                      <a:pt x="27809" y="25879"/>
                    </a:cubicBezTo>
                    <a:cubicBezTo>
                      <a:pt x="27738" y="25876"/>
                      <a:pt x="27664" y="25875"/>
                      <a:pt x="27586" y="25875"/>
                    </a:cubicBezTo>
                    <a:cubicBezTo>
                      <a:pt x="25924" y="25875"/>
                      <a:pt x="22712" y="26475"/>
                      <a:pt x="22600" y="26698"/>
                    </a:cubicBezTo>
                    <a:cubicBezTo>
                      <a:pt x="22483" y="26933"/>
                      <a:pt x="23537" y="27167"/>
                      <a:pt x="25584" y="27340"/>
                    </a:cubicBezTo>
                    <a:cubicBezTo>
                      <a:pt x="25241" y="27322"/>
                      <a:pt x="24839" y="27314"/>
                      <a:pt x="24403" y="27314"/>
                    </a:cubicBezTo>
                    <a:cubicBezTo>
                      <a:pt x="22010" y="27314"/>
                      <a:pt x="18610" y="27563"/>
                      <a:pt x="18558" y="27808"/>
                    </a:cubicBezTo>
                    <a:cubicBezTo>
                      <a:pt x="18502" y="28043"/>
                      <a:pt x="19378" y="28104"/>
                      <a:pt x="22305" y="28455"/>
                    </a:cubicBezTo>
                    <a:cubicBezTo>
                      <a:pt x="22162" y="28447"/>
                      <a:pt x="22007" y="28443"/>
                      <a:pt x="21843" y="28443"/>
                    </a:cubicBezTo>
                    <a:cubicBezTo>
                      <a:pt x="19528" y="28443"/>
                      <a:pt x="15352" y="29169"/>
                      <a:pt x="15514" y="29331"/>
                    </a:cubicBezTo>
                    <a:cubicBezTo>
                      <a:pt x="15692" y="29565"/>
                      <a:pt x="16511" y="29743"/>
                      <a:pt x="18207" y="29916"/>
                    </a:cubicBezTo>
                    <a:cubicBezTo>
                      <a:pt x="18069" y="29905"/>
                      <a:pt x="17921" y="29899"/>
                      <a:pt x="17765" y="29899"/>
                    </a:cubicBezTo>
                    <a:cubicBezTo>
                      <a:pt x="15543" y="29899"/>
                      <a:pt x="11711" y="30985"/>
                      <a:pt x="11711" y="31204"/>
                    </a:cubicBezTo>
                    <a:cubicBezTo>
                      <a:pt x="11767" y="31499"/>
                      <a:pt x="12530" y="31438"/>
                      <a:pt x="15514" y="31556"/>
                    </a:cubicBezTo>
                    <a:cubicBezTo>
                      <a:pt x="13757" y="31673"/>
                      <a:pt x="9776" y="32492"/>
                      <a:pt x="9659" y="32670"/>
                    </a:cubicBezTo>
                    <a:cubicBezTo>
                      <a:pt x="9542" y="32787"/>
                      <a:pt x="9603" y="32961"/>
                      <a:pt x="11945" y="33139"/>
                    </a:cubicBezTo>
                    <a:cubicBezTo>
                      <a:pt x="10071" y="33195"/>
                      <a:pt x="7846" y="33958"/>
                      <a:pt x="7668" y="34075"/>
                    </a:cubicBezTo>
                    <a:cubicBezTo>
                      <a:pt x="7434" y="34132"/>
                      <a:pt x="7027" y="34249"/>
                      <a:pt x="8722" y="34427"/>
                    </a:cubicBezTo>
                    <a:cubicBezTo>
                      <a:pt x="5444" y="35012"/>
                      <a:pt x="4451" y="35654"/>
                      <a:pt x="5678" y="35654"/>
                    </a:cubicBezTo>
                    <a:cubicBezTo>
                      <a:pt x="5561" y="35715"/>
                      <a:pt x="704" y="37879"/>
                      <a:pt x="1" y="38581"/>
                    </a:cubicBezTo>
                    <a:cubicBezTo>
                      <a:pt x="1345" y="38581"/>
                      <a:pt x="6793" y="37003"/>
                      <a:pt x="6910" y="36942"/>
                    </a:cubicBezTo>
                    <a:lnTo>
                      <a:pt x="6910" y="36942"/>
                    </a:lnTo>
                    <a:cubicBezTo>
                      <a:pt x="6721" y="37172"/>
                      <a:pt x="6771" y="37298"/>
                      <a:pt x="7022" y="37298"/>
                    </a:cubicBezTo>
                    <a:cubicBezTo>
                      <a:pt x="7476" y="37298"/>
                      <a:pt x="8585" y="36889"/>
                      <a:pt x="10127" y="35949"/>
                    </a:cubicBezTo>
                    <a:lnTo>
                      <a:pt x="10127" y="35949"/>
                    </a:lnTo>
                    <a:cubicBezTo>
                      <a:pt x="9731" y="36621"/>
                      <a:pt x="9792" y="36759"/>
                      <a:pt x="9945" y="36759"/>
                    </a:cubicBezTo>
                    <a:cubicBezTo>
                      <a:pt x="10018" y="36759"/>
                      <a:pt x="10113" y="36727"/>
                      <a:pt x="10188" y="36708"/>
                    </a:cubicBezTo>
                    <a:cubicBezTo>
                      <a:pt x="10362" y="36591"/>
                      <a:pt x="12530" y="35771"/>
                      <a:pt x="13523" y="34834"/>
                    </a:cubicBezTo>
                    <a:lnTo>
                      <a:pt x="13523" y="34834"/>
                    </a:lnTo>
                    <a:cubicBezTo>
                      <a:pt x="12647" y="36183"/>
                      <a:pt x="12821" y="36239"/>
                      <a:pt x="13116" y="36300"/>
                    </a:cubicBezTo>
                    <a:cubicBezTo>
                      <a:pt x="13406" y="36300"/>
                      <a:pt x="16511" y="34544"/>
                      <a:pt x="17565" y="33663"/>
                    </a:cubicBezTo>
                    <a:lnTo>
                      <a:pt x="17565" y="33663"/>
                    </a:lnTo>
                    <a:cubicBezTo>
                      <a:pt x="16277" y="35303"/>
                      <a:pt x="15809" y="35715"/>
                      <a:pt x="16160" y="35888"/>
                    </a:cubicBezTo>
                    <a:cubicBezTo>
                      <a:pt x="16169" y="35892"/>
                      <a:pt x="16182" y="35894"/>
                      <a:pt x="16199" y="35894"/>
                    </a:cubicBezTo>
                    <a:cubicBezTo>
                      <a:pt x="16698" y="35894"/>
                      <a:pt x="20400" y="34210"/>
                      <a:pt x="21134" y="33022"/>
                    </a:cubicBezTo>
                    <a:lnTo>
                      <a:pt x="21134" y="33022"/>
                    </a:lnTo>
                    <a:cubicBezTo>
                      <a:pt x="20610" y="34015"/>
                      <a:pt x="20432" y="34544"/>
                      <a:pt x="20666" y="34717"/>
                    </a:cubicBezTo>
                    <a:cubicBezTo>
                      <a:pt x="20675" y="34729"/>
                      <a:pt x="20692" y="34734"/>
                      <a:pt x="20716" y="34734"/>
                    </a:cubicBezTo>
                    <a:cubicBezTo>
                      <a:pt x="21184" y="34734"/>
                      <a:pt x="24400" y="32666"/>
                      <a:pt x="25233" y="31499"/>
                    </a:cubicBezTo>
                    <a:lnTo>
                      <a:pt x="25233" y="31499"/>
                    </a:lnTo>
                    <a:cubicBezTo>
                      <a:pt x="24296" y="33256"/>
                      <a:pt x="23945" y="33780"/>
                      <a:pt x="24357" y="33897"/>
                    </a:cubicBezTo>
                    <a:cubicBezTo>
                      <a:pt x="24362" y="33898"/>
                      <a:pt x="24367" y="33899"/>
                      <a:pt x="24373" y="33899"/>
                    </a:cubicBezTo>
                    <a:cubicBezTo>
                      <a:pt x="24833" y="33899"/>
                      <a:pt x="27529" y="31540"/>
                      <a:pt x="28394" y="30328"/>
                    </a:cubicBezTo>
                    <a:lnTo>
                      <a:pt x="28394" y="30328"/>
                    </a:lnTo>
                    <a:cubicBezTo>
                      <a:pt x="27692" y="31499"/>
                      <a:pt x="27458" y="32202"/>
                      <a:pt x="27870" y="32258"/>
                    </a:cubicBezTo>
                    <a:cubicBezTo>
                      <a:pt x="27877" y="32259"/>
                      <a:pt x="27885" y="32260"/>
                      <a:pt x="27894" y="32260"/>
                    </a:cubicBezTo>
                    <a:cubicBezTo>
                      <a:pt x="28370" y="32260"/>
                      <a:pt x="30866" y="30665"/>
                      <a:pt x="31556" y="29860"/>
                    </a:cubicBezTo>
                    <a:cubicBezTo>
                      <a:pt x="31704" y="29675"/>
                      <a:pt x="31805" y="29599"/>
                      <a:pt x="31870" y="29599"/>
                    </a:cubicBezTo>
                    <a:cubicBezTo>
                      <a:pt x="32113" y="29599"/>
                      <a:pt x="31846" y="30673"/>
                      <a:pt x="31617" y="31087"/>
                    </a:cubicBezTo>
                    <a:cubicBezTo>
                      <a:pt x="31585" y="31144"/>
                      <a:pt x="31593" y="31171"/>
                      <a:pt x="31634" y="31171"/>
                    </a:cubicBezTo>
                    <a:cubicBezTo>
                      <a:pt x="31976" y="31171"/>
                      <a:pt x="34572" y="29357"/>
                      <a:pt x="35303" y="28104"/>
                    </a:cubicBezTo>
                    <a:cubicBezTo>
                      <a:pt x="35370" y="28045"/>
                      <a:pt x="35417" y="28018"/>
                      <a:pt x="35448" y="28018"/>
                    </a:cubicBezTo>
                    <a:cubicBezTo>
                      <a:pt x="35635" y="28018"/>
                      <a:pt x="35212" y="28987"/>
                      <a:pt x="34661" y="29743"/>
                    </a:cubicBezTo>
                    <a:cubicBezTo>
                      <a:pt x="34566" y="29886"/>
                      <a:pt x="34584" y="29949"/>
                      <a:pt x="34685" y="29949"/>
                    </a:cubicBezTo>
                    <a:cubicBezTo>
                      <a:pt x="35204" y="29949"/>
                      <a:pt x="37915" y="28273"/>
                      <a:pt x="38699" y="27050"/>
                    </a:cubicBezTo>
                    <a:cubicBezTo>
                      <a:pt x="38741" y="27022"/>
                      <a:pt x="38773" y="27009"/>
                      <a:pt x="38796" y="27009"/>
                    </a:cubicBezTo>
                    <a:cubicBezTo>
                      <a:pt x="38968" y="27009"/>
                      <a:pt x="38671" y="27712"/>
                      <a:pt x="38465" y="28277"/>
                    </a:cubicBezTo>
                    <a:cubicBezTo>
                      <a:pt x="37821" y="28655"/>
                      <a:pt x="37523" y="28930"/>
                      <a:pt x="37838" y="28930"/>
                    </a:cubicBezTo>
                    <a:cubicBezTo>
                      <a:pt x="37867" y="28930"/>
                      <a:pt x="37901" y="28928"/>
                      <a:pt x="37940" y="28923"/>
                    </a:cubicBezTo>
                    <a:cubicBezTo>
                      <a:pt x="38867" y="28738"/>
                      <a:pt x="40342" y="28368"/>
                      <a:pt x="40743" y="28368"/>
                    </a:cubicBezTo>
                    <a:cubicBezTo>
                      <a:pt x="40849" y="28368"/>
                      <a:pt x="40880" y="28393"/>
                      <a:pt x="40806" y="28455"/>
                    </a:cubicBezTo>
                    <a:cubicBezTo>
                      <a:pt x="38426" y="29196"/>
                      <a:pt x="35658" y="31278"/>
                      <a:pt x="36277" y="31278"/>
                    </a:cubicBezTo>
                    <a:cubicBezTo>
                      <a:pt x="36342" y="31278"/>
                      <a:pt x="36445" y="31255"/>
                      <a:pt x="36591" y="31204"/>
                    </a:cubicBezTo>
                    <a:cubicBezTo>
                      <a:pt x="37771" y="30798"/>
                      <a:pt x="39269" y="30388"/>
                      <a:pt x="39582" y="30388"/>
                    </a:cubicBezTo>
                    <a:cubicBezTo>
                      <a:pt x="39673" y="30388"/>
                      <a:pt x="39664" y="30423"/>
                      <a:pt x="39518" y="30502"/>
                    </a:cubicBezTo>
                    <a:cubicBezTo>
                      <a:pt x="37160" y="31218"/>
                      <a:pt x="34129" y="33165"/>
                      <a:pt x="34534" y="33165"/>
                    </a:cubicBezTo>
                    <a:cubicBezTo>
                      <a:pt x="34561" y="33165"/>
                      <a:pt x="34603" y="33157"/>
                      <a:pt x="34661" y="33139"/>
                    </a:cubicBezTo>
                    <a:cubicBezTo>
                      <a:pt x="35305" y="32978"/>
                      <a:pt x="36862" y="32677"/>
                      <a:pt x="37296" y="32677"/>
                    </a:cubicBezTo>
                    <a:cubicBezTo>
                      <a:pt x="37494" y="32677"/>
                      <a:pt x="37460" y="32739"/>
                      <a:pt x="37003" y="32904"/>
                    </a:cubicBezTo>
                    <a:cubicBezTo>
                      <a:pt x="35598" y="33490"/>
                      <a:pt x="33139" y="35246"/>
                      <a:pt x="33312" y="35420"/>
                    </a:cubicBezTo>
                    <a:cubicBezTo>
                      <a:pt x="33354" y="35475"/>
                      <a:pt x="33458" y="35501"/>
                      <a:pt x="33617" y="35501"/>
                    </a:cubicBezTo>
                    <a:cubicBezTo>
                      <a:pt x="34135" y="35501"/>
                      <a:pt x="35247" y="35226"/>
                      <a:pt x="36769" y="34778"/>
                    </a:cubicBezTo>
                    <a:lnTo>
                      <a:pt x="36769" y="34778"/>
                    </a:lnTo>
                    <a:cubicBezTo>
                      <a:pt x="34661" y="35481"/>
                      <a:pt x="30736" y="37527"/>
                      <a:pt x="31031" y="37705"/>
                    </a:cubicBezTo>
                    <a:cubicBezTo>
                      <a:pt x="31079" y="37753"/>
                      <a:pt x="31152" y="37776"/>
                      <a:pt x="31264" y="37776"/>
                    </a:cubicBezTo>
                    <a:cubicBezTo>
                      <a:pt x="31708" y="37776"/>
                      <a:pt x="32756" y="37410"/>
                      <a:pt x="35186" y="36708"/>
                    </a:cubicBezTo>
                    <a:lnTo>
                      <a:pt x="35186" y="36708"/>
                    </a:lnTo>
                    <a:cubicBezTo>
                      <a:pt x="33139" y="37471"/>
                      <a:pt x="29799" y="39813"/>
                      <a:pt x="30151" y="39930"/>
                    </a:cubicBezTo>
                    <a:cubicBezTo>
                      <a:pt x="30185" y="39936"/>
                      <a:pt x="30226" y="39938"/>
                      <a:pt x="30272" y="39938"/>
                    </a:cubicBezTo>
                    <a:cubicBezTo>
                      <a:pt x="30705" y="39938"/>
                      <a:pt x="31677" y="39706"/>
                      <a:pt x="33312" y="39284"/>
                    </a:cubicBezTo>
                    <a:lnTo>
                      <a:pt x="33312" y="39284"/>
                    </a:lnTo>
                    <a:cubicBezTo>
                      <a:pt x="31148" y="39986"/>
                      <a:pt x="28689" y="42445"/>
                      <a:pt x="28980" y="42623"/>
                    </a:cubicBezTo>
                    <a:cubicBezTo>
                      <a:pt x="29036" y="42651"/>
                      <a:pt x="29100" y="42666"/>
                      <a:pt x="29180" y="42666"/>
                    </a:cubicBezTo>
                    <a:cubicBezTo>
                      <a:pt x="29595" y="42666"/>
                      <a:pt x="30429" y="42276"/>
                      <a:pt x="32788" y="41392"/>
                    </a:cubicBezTo>
                    <a:lnTo>
                      <a:pt x="32788" y="41392"/>
                    </a:lnTo>
                    <a:cubicBezTo>
                      <a:pt x="31322" y="42155"/>
                      <a:pt x="28806" y="44202"/>
                      <a:pt x="28863" y="44319"/>
                    </a:cubicBezTo>
                    <a:cubicBezTo>
                      <a:pt x="28885" y="44383"/>
                      <a:pt x="28929" y="44432"/>
                      <a:pt x="29087" y="44432"/>
                    </a:cubicBezTo>
                    <a:cubicBezTo>
                      <a:pt x="29367" y="44432"/>
                      <a:pt x="30002" y="44280"/>
                      <a:pt x="31500" y="43794"/>
                    </a:cubicBezTo>
                    <a:lnTo>
                      <a:pt x="31500" y="43794"/>
                    </a:lnTo>
                    <a:cubicBezTo>
                      <a:pt x="29917" y="44553"/>
                      <a:pt x="28806" y="45902"/>
                      <a:pt x="28746" y="46075"/>
                    </a:cubicBezTo>
                    <a:cubicBezTo>
                      <a:pt x="28684" y="46137"/>
                      <a:pt x="28608" y="46230"/>
                      <a:pt x="28791" y="46230"/>
                    </a:cubicBezTo>
                    <a:cubicBezTo>
                      <a:pt x="28958" y="46230"/>
                      <a:pt x="29342" y="46152"/>
                      <a:pt x="30151" y="45902"/>
                    </a:cubicBezTo>
                    <a:lnTo>
                      <a:pt x="30151" y="45902"/>
                    </a:lnTo>
                    <a:cubicBezTo>
                      <a:pt x="28323" y="47249"/>
                      <a:pt x="27918" y="48001"/>
                      <a:pt x="28449" y="48001"/>
                    </a:cubicBezTo>
                    <a:cubicBezTo>
                      <a:pt x="28565" y="48001"/>
                      <a:pt x="28724" y="47966"/>
                      <a:pt x="28924" y="47893"/>
                    </a:cubicBezTo>
                    <a:lnTo>
                      <a:pt x="28924" y="47893"/>
                    </a:lnTo>
                    <a:cubicBezTo>
                      <a:pt x="28863" y="47949"/>
                      <a:pt x="27050" y="51289"/>
                      <a:pt x="27340" y="51991"/>
                    </a:cubicBezTo>
                    <a:cubicBezTo>
                      <a:pt x="28511" y="51462"/>
                      <a:pt x="31500" y="48361"/>
                      <a:pt x="31556" y="48300"/>
                    </a:cubicBezTo>
                    <a:cubicBezTo>
                      <a:pt x="31628" y="48458"/>
                      <a:pt x="31741" y="48535"/>
                      <a:pt x="31877" y="48535"/>
                    </a:cubicBezTo>
                    <a:cubicBezTo>
                      <a:pt x="32300" y="48535"/>
                      <a:pt x="32944" y="47788"/>
                      <a:pt x="33256" y="46370"/>
                    </a:cubicBezTo>
                    <a:cubicBezTo>
                      <a:pt x="33629" y="46880"/>
                      <a:pt x="33845" y="47014"/>
                      <a:pt x="33984" y="47014"/>
                    </a:cubicBezTo>
                    <a:cubicBezTo>
                      <a:pt x="34084" y="47014"/>
                      <a:pt x="34144" y="46944"/>
                      <a:pt x="34193" y="46895"/>
                    </a:cubicBezTo>
                    <a:cubicBezTo>
                      <a:pt x="34249" y="46722"/>
                      <a:pt x="35247" y="45373"/>
                      <a:pt x="34952" y="44319"/>
                    </a:cubicBezTo>
                    <a:lnTo>
                      <a:pt x="34952" y="44319"/>
                    </a:lnTo>
                    <a:cubicBezTo>
                      <a:pt x="35648" y="45337"/>
                      <a:pt x="35940" y="45515"/>
                      <a:pt x="36175" y="45515"/>
                    </a:cubicBezTo>
                    <a:cubicBezTo>
                      <a:pt x="36237" y="45515"/>
                      <a:pt x="36296" y="45503"/>
                      <a:pt x="36357" y="45490"/>
                    </a:cubicBezTo>
                    <a:cubicBezTo>
                      <a:pt x="36652" y="45373"/>
                      <a:pt x="37354" y="43031"/>
                      <a:pt x="37237" y="42038"/>
                    </a:cubicBezTo>
                    <a:lnTo>
                      <a:pt x="37237" y="42038"/>
                    </a:lnTo>
                    <a:cubicBezTo>
                      <a:pt x="38014" y="43534"/>
                      <a:pt x="38105" y="44033"/>
                      <a:pt x="38512" y="44033"/>
                    </a:cubicBezTo>
                    <a:cubicBezTo>
                      <a:pt x="38534" y="44033"/>
                      <a:pt x="38557" y="44032"/>
                      <a:pt x="38582" y="44029"/>
                    </a:cubicBezTo>
                    <a:cubicBezTo>
                      <a:pt x="39050" y="44029"/>
                      <a:pt x="40399" y="41335"/>
                      <a:pt x="39635" y="40221"/>
                    </a:cubicBezTo>
                    <a:lnTo>
                      <a:pt x="39635" y="40221"/>
                    </a:lnTo>
                    <a:cubicBezTo>
                      <a:pt x="40399" y="41101"/>
                      <a:pt x="40867" y="41570"/>
                      <a:pt x="41275" y="41570"/>
                    </a:cubicBezTo>
                    <a:cubicBezTo>
                      <a:pt x="41279" y="41570"/>
                      <a:pt x="41283" y="41570"/>
                      <a:pt x="41287" y="41570"/>
                    </a:cubicBezTo>
                    <a:cubicBezTo>
                      <a:pt x="41697" y="41570"/>
                      <a:pt x="42205" y="38805"/>
                      <a:pt x="41570" y="37705"/>
                    </a:cubicBezTo>
                    <a:lnTo>
                      <a:pt x="41570" y="37705"/>
                    </a:lnTo>
                    <a:cubicBezTo>
                      <a:pt x="42734" y="39081"/>
                      <a:pt x="43037" y="39596"/>
                      <a:pt x="43431" y="39596"/>
                    </a:cubicBezTo>
                    <a:cubicBezTo>
                      <a:pt x="43473" y="39596"/>
                      <a:pt x="43515" y="39590"/>
                      <a:pt x="43561" y="39579"/>
                    </a:cubicBezTo>
                    <a:cubicBezTo>
                      <a:pt x="44029" y="39518"/>
                      <a:pt x="43678" y="36886"/>
                      <a:pt x="42975" y="35654"/>
                    </a:cubicBezTo>
                    <a:lnTo>
                      <a:pt x="42975" y="35654"/>
                    </a:lnTo>
                    <a:cubicBezTo>
                      <a:pt x="43670" y="36619"/>
                      <a:pt x="44270" y="37191"/>
                      <a:pt x="44679" y="37191"/>
                    </a:cubicBezTo>
                    <a:cubicBezTo>
                      <a:pt x="44717" y="37191"/>
                      <a:pt x="44753" y="37186"/>
                      <a:pt x="44788" y="37176"/>
                    </a:cubicBezTo>
                    <a:cubicBezTo>
                      <a:pt x="45200" y="37059"/>
                      <a:pt x="45607" y="35012"/>
                      <a:pt x="45200" y="34132"/>
                    </a:cubicBezTo>
                    <a:cubicBezTo>
                      <a:pt x="45113" y="33929"/>
                      <a:pt x="45144" y="33848"/>
                      <a:pt x="45245" y="33848"/>
                    </a:cubicBezTo>
                    <a:cubicBezTo>
                      <a:pt x="45554" y="33848"/>
                      <a:pt x="46514" y="34599"/>
                      <a:pt x="46778" y="34951"/>
                    </a:cubicBezTo>
                    <a:cubicBezTo>
                      <a:pt x="46807" y="34990"/>
                      <a:pt x="46835" y="35008"/>
                      <a:pt x="46863" y="35008"/>
                    </a:cubicBezTo>
                    <a:cubicBezTo>
                      <a:pt x="47169" y="35008"/>
                      <a:pt x="47343" y="32738"/>
                      <a:pt x="46427" y="31556"/>
                    </a:cubicBezTo>
                    <a:cubicBezTo>
                      <a:pt x="46427" y="31472"/>
                      <a:pt x="46457" y="31435"/>
                      <a:pt x="46508" y="31435"/>
                    </a:cubicBezTo>
                    <a:cubicBezTo>
                      <a:pt x="46747" y="31435"/>
                      <a:pt x="47458" y="32230"/>
                      <a:pt x="47893" y="32904"/>
                    </a:cubicBezTo>
                    <a:cubicBezTo>
                      <a:pt x="47958" y="33006"/>
                      <a:pt x="48027" y="33052"/>
                      <a:pt x="48097" y="33052"/>
                    </a:cubicBezTo>
                    <a:cubicBezTo>
                      <a:pt x="48593" y="33052"/>
                      <a:pt x="49115" y="30747"/>
                      <a:pt x="48244" y="29565"/>
                    </a:cubicBezTo>
                    <a:cubicBezTo>
                      <a:pt x="48260" y="29527"/>
                      <a:pt x="48287" y="29510"/>
                      <a:pt x="48326" y="29510"/>
                    </a:cubicBezTo>
                    <a:cubicBezTo>
                      <a:pt x="48585" y="29510"/>
                      <a:pt x="49321" y="30279"/>
                      <a:pt x="49884" y="30736"/>
                    </a:cubicBezTo>
                    <a:cubicBezTo>
                      <a:pt x="49936" y="30768"/>
                      <a:pt x="49983" y="30783"/>
                      <a:pt x="50025" y="30783"/>
                    </a:cubicBezTo>
                    <a:cubicBezTo>
                      <a:pt x="50213" y="30783"/>
                      <a:pt x="50291" y="30478"/>
                      <a:pt x="50291" y="30094"/>
                    </a:cubicBezTo>
                    <a:cubicBezTo>
                      <a:pt x="50905" y="29583"/>
                      <a:pt x="51607" y="28936"/>
                      <a:pt x="51776" y="28936"/>
                    </a:cubicBezTo>
                    <a:cubicBezTo>
                      <a:pt x="51800" y="28936"/>
                      <a:pt x="51813" y="28950"/>
                      <a:pt x="51813" y="28979"/>
                    </a:cubicBezTo>
                    <a:cubicBezTo>
                      <a:pt x="50702" y="30244"/>
                      <a:pt x="50682" y="32376"/>
                      <a:pt x="51148" y="32376"/>
                    </a:cubicBezTo>
                    <a:cubicBezTo>
                      <a:pt x="51223" y="32376"/>
                      <a:pt x="51309" y="32322"/>
                      <a:pt x="51406" y="32202"/>
                    </a:cubicBezTo>
                    <a:cubicBezTo>
                      <a:pt x="52001" y="31508"/>
                      <a:pt x="52932" y="30645"/>
                      <a:pt x="53132" y="30645"/>
                    </a:cubicBezTo>
                    <a:cubicBezTo>
                      <a:pt x="53168" y="30645"/>
                      <a:pt x="53180" y="30674"/>
                      <a:pt x="53162" y="30736"/>
                    </a:cubicBezTo>
                    <a:cubicBezTo>
                      <a:pt x="51994" y="32011"/>
                      <a:pt x="51596" y="34204"/>
                      <a:pt x="51882" y="34204"/>
                    </a:cubicBezTo>
                    <a:cubicBezTo>
                      <a:pt x="51912" y="34204"/>
                      <a:pt x="51948" y="34181"/>
                      <a:pt x="51991" y="34132"/>
                    </a:cubicBezTo>
                    <a:cubicBezTo>
                      <a:pt x="52354" y="33769"/>
                      <a:pt x="53562" y="32879"/>
                      <a:pt x="53814" y="32879"/>
                    </a:cubicBezTo>
                    <a:cubicBezTo>
                      <a:pt x="53887" y="32879"/>
                      <a:pt x="53880" y="32954"/>
                      <a:pt x="53748" y="33139"/>
                    </a:cubicBezTo>
                    <a:cubicBezTo>
                      <a:pt x="53162" y="34015"/>
                      <a:pt x="53045" y="36005"/>
                      <a:pt x="53453" y="36066"/>
                    </a:cubicBezTo>
                    <a:cubicBezTo>
                      <a:pt x="53480" y="36075"/>
                      <a:pt x="53510" y="36080"/>
                      <a:pt x="53543" y="36080"/>
                    </a:cubicBezTo>
                    <a:cubicBezTo>
                      <a:pt x="53933" y="36080"/>
                      <a:pt x="54701" y="35450"/>
                      <a:pt x="55621" y="34427"/>
                    </a:cubicBezTo>
                    <a:lnTo>
                      <a:pt x="55621" y="34427"/>
                    </a:lnTo>
                    <a:cubicBezTo>
                      <a:pt x="54624" y="35654"/>
                      <a:pt x="53631" y="38291"/>
                      <a:pt x="54038" y="38347"/>
                    </a:cubicBezTo>
                    <a:cubicBezTo>
                      <a:pt x="54507" y="38347"/>
                      <a:pt x="54919" y="37879"/>
                      <a:pt x="56497" y="36239"/>
                    </a:cubicBezTo>
                    <a:lnTo>
                      <a:pt x="56497" y="36239"/>
                    </a:lnTo>
                    <a:cubicBezTo>
                      <a:pt x="55630" y="37398"/>
                      <a:pt x="55447" y="40048"/>
                      <a:pt x="55843" y="40048"/>
                    </a:cubicBezTo>
                    <a:cubicBezTo>
                      <a:pt x="55847" y="40048"/>
                      <a:pt x="55851" y="40048"/>
                      <a:pt x="55856" y="40047"/>
                    </a:cubicBezTo>
                    <a:cubicBezTo>
                      <a:pt x="56263" y="39930"/>
                      <a:pt x="56792" y="39462"/>
                      <a:pt x="57785" y="38525"/>
                    </a:cubicBezTo>
                    <a:lnTo>
                      <a:pt x="57785" y="38525"/>
                    </a:lnTo>
                    <a:cubicBezTo>
                      <a:pt x="56731" y="39696"/>
                      <a:pt x="57495" y="42155"/>
                      <a:pt x="57963" y="42155"/>
                    </a:cubicBezTo>
                    <a:cubicBezTo>
                      <a:pt x="58371" y="42155"/>
                      <a:pt x="58549" y="41687"/>
                      <a:pt x="59720" y="40047"/>
                    </a:cubicBezTo>
                    <a:lnTo>
                      <a:pt x="59720" y="40047"/>
                    </a:lnTo>
                    <a:cubicBezTo>
                      <a:pt x="59368" y="40984"/>
                      <a:pt x="59542" y="43209"/>
                      <a:pt x="59776" y="43265"/>
                    </a:cubicBezTo>
                    <a:cubicBezTo>
                      <a:pt x="59817" y="43276"/>
                      <a:pt x="59858" y="43285"/>
                      <a:pt x="59904" y="43285"/>
                    </a:cubicBezTo>
                    <a:cubicBezTo>
                      <a:pt x="60121" y="43285"/>
                      <a:pt x="60449" y="43090"/>
                      <a:pt x="61415" y="41977"/>
                    </a:cubicBezTo>
                    <a:lnTo>
                      <a:pt x="61415" y="41977"/>
                    </a:lnTo>
                    <a:cubicBezTo>
                      <a:pt x="60891" y="43031"/>
                      <a:pt x="61532" y="44319"/>
                      <a:pt x="61593" y="44380"/>
                    </a:cubicBezTo>
                    <a:cubicBezTo>
                      <a:pt x="61616" y="44427"/>
                      <a:pt x="61649" y="44494"/>
                      <a:pt x="61739" y="44494"/>
                    </a:cubicBezTo>
                    <a:cubicBezTo>
                      <a:pt x="61870" y="44494"/>
                      <a:pt x="62124" y="44351"/>
                      <a:pt x="62647" y="43794"/>
                    </a:cubicBezTo>
                    <a:lnTo>
                      <a:pt x="62647" y="43794"/>
                    </a:lnTo>
                    <a:cubicBezTo>
                      <a:pt x="62603" y="45109"/>
                      <a:pt x="63022" y="45779"/>
                      <a:pt x="63413" y="45779"/>
                    </a:cubicBezTo>
                    <a:cubicBezTo>
                      <a:pt x="63561" y="45779"/>
                      <a:pt x="63705" y="45683"/>
                      <a:pt x="63818" y="45490"/>
                    </a:cubicBezTo>
                    <a:cubicBezTo>
                      <a:pt x="63874" y="45551"/>
                      <a:pt x="66099" y="48300"/>
                      <a:pt x="67153" y="48652"/>
                    </a:cubicBezTo>
                    <a:cubicBezTo>
                      <a:pt x="67565" y="47893"/>
                      <a:pt x="66567" y="44904"/>
                      <a:pt x="66567" y="44787"/>
                    </a:cubicBezTo>
                    <a:lnTo>
                      <a:pt x="66567" y="44787"/>
                    </a:lnTo>
                    <a:cubicBezTo>
                      <a:pt x="66711" y="44830"/>
                      <a:pt x="66835" y="44850"/>
                      <a:pt x="66937" y="44850"/>
                    </a:cubicBezTo>
                    <a:cubicBezTo>
                      <a:pt x="67541" y="44850"/>
                      <a:pt x="67351" y="44125"/>
                      <a:pt x="65748" y="42975"/>
                    </a:cubicBezTo>
                    <a:lnTo>
                      <a:pt x="65748" y="42975"/>
                    </a:lnTo>
                    <a:cubicBezTo>
                      <a:pt x="66369" y="43113"/>
                      <a:pt x="66728" y="43160"/>
                      <a:pt x="66932" y="43160"/>
                    </a:cubicBezTo>
                    <a:cubicBezTo>
                      <a:pt x="67248" y="43160"/>
                      <a:pt x="67190" y="43046"/>
                      <a:pt x="67153" y="42975"/>
                    </a:cubicBezTo>
                    <a:cubicBezTo>
                      <a:pt x="67097" y="42858"/>
                      <a:pt x="66333" y="41626"/>
                      <a:pt x="64928" y="41101"/>
                    </a:cubicBezTo>
                    <a:lnTo>
                      <a:pt x="64928" y="41101"/>
                    </a:lnTo>
                    <a:cubicBezTo>
                      <a:pt x="66166" y="41369"/>
                      <a:pt x="66754" y="41463"/>
                      <a:pt x="67063" y="41463"/>
                    </a:cubicBezTo>
                    <a:cubicBezTo>
                      <a:pt x="67296" y="41463"/>
                      <a:pt x="67372" y="41410"/>
                      <a:pt x="67448" y="41335"/>
                    </a:cubicBezTo>
                    <a:cubicBezTo>
                      <a:pt x="67565" y="41157"/>
                      <a:pt x="65514" y="39401"/>
                      <a:pt x="64286" y="38876"/>
                    </a:cubicBezTo>
                    <a:lnTo>
                      <a:pt x="64286" y="38876"/>
                    </a:lnTo>
                    <a:cubicBezTo>
                      <a:pt x="66222" y="39429"/>
                      <a:pt x="66997" y="39692"/>
                      <a:pt x="67410" y="39692"/>
                    </a:cubicBezTo>
                    <a:cubicBezTo>
                      <a:pt x="67522" y="39692"/>
                      <a:pt x="67607" y="39673"/>
                      <a:pt x="67682" y="39635"/>
                    </a:cubicBezTo>
                    <a:cubicBezTo>
                      <a:pt x="68034" y="39462"/>
                      <a:pt x="66160" y="37293"/>
                      <a:pt x="64226" y="36825"/>
                    </a:cubicBezTo>
                    <a:lnTo>
                      <a:pt x="64226" y="36825"/>
                    </a:lnTo>
                    <a:cubicBezTo>
                      <a:pt x="65487" y="37044"/>
                      <a:pt x="66295" y="37165"/>
                      <a:pt x="66796" y="37165"/>
                    </a:cubicBezTo>
                    <a:cubicBezTo>
                      <a:pt x="66970" y="37165"/>
                      <a:pt x="67108" y="37150"/>
                      <a:pt x="67214" y="37120"/>
                    </a:cubicBezTo>
                    <a:cubicBezTo>
                      <a:pt x="67565" y="37003"/>
                      <a:pt x="64872" y="35068"/>
                      <a:pt x="62938" y="34544"/>
                    </a:cubicBezTo>
                    <a:lnTo>
                      <a:pt x="62938" y="34544"/>
                    </a:lnTo>
                    <a:cubicBezTo>
                      <a:pt x="65089" y="34937"/>
                      <a:pt x="66054" y="35135"/>
                      <a:pt x="66527" y="35135"/>
                    </a:cubicBezTo>
                    <a:cubicBezTo>
                      <a:pt x="66685" y="35135"/>
                      <a:pt x="66789" y="35113"/>
                      <a:pt x="66863" y="35068"/>
                    </a:cubicBezTo>
                    <a:cubicBezTo>
                      <a:pt x="67153" y="34834"/>
                      <a:pt x="63818" y="33312"/>
                      <a:pt x="61884" y="32787"/>
                    </a:cubicBezTo>
                    <a:lnTo>
                      <a:pt x="61884" y="32787"/>
                    </a:lnTo>
                    <a:cubicBezTo>
                      <a:pt x="63077" y="33055"/>
                      <a:pt x="64015" y="33197"/>
                      <a:pt x="64570" y="33197"/>
                    </a:cubicBezTo>
                    <a:cubicBezTo>
                      <a:pt x="64860" y="33197"/>
                      <a:pt x="65045" y="33158"/>
                      <a:pt x="65106" y="33078"/>
                    </a:cubicBezTo>
                    <a:cubicBezTo>
                      <a:pt x="65340" y="32844"/>
                      <a:pt x="63350" y="31438"/>
                      <a:pt x="62062" y="31031"/>
                    </a:cubicBezTo>
                    <a:cubicBezTo>
                      <a:pt x="61479" y="30845"/>
                      <a:pt x="61711" y="30779"/>
                      <a:pt x="62221" y="30779"/>
                    </a:cubicBezTo>
                    <a:cubicBezTo>
                      <a:pt x="62838" y="30779"/>
                      <a:pt x="63863" y="30875"/>
                      <a:pt x="64343" y="30970"/>
                    </a:cubicBezTo>
                    <a:cubicBezTo>
                      <a:pt x="64382" y="30979"/>
                      <a:pt x="64413" y="30983"/>
                      <a:pt x="64437" y="30983"/>
                    </a:cubicBezTo>
                    <a:cubicBezTo>
                      <a:pt x="64905" y="30983"/>
                      <a:pt x="62360" y="29369"/>
                      <a:pt x="60188" y="28923"/>
                    </a:cubicBezTo>
                    <a:cubicBezTo>
                      <a:pt x="60040" y="28858"/>
                      <a:pt x="60080" y="28829"/>
                      <a:pt x="60243" y="28829"/>
                    </a:cubicBezTo>
                    <a:cubicBezTo>
                      <a:pt x="60664" y="28829"/>
                      <a:pt x="61909" y="29021"/>
                      <a:pt x="62881" y="29275"/>
                    </a:cubicBezTo>
                    <a:cubicBezTo>
                      <a:pt x="62986" y="29302"/>
                      <a:pt x="63068" y="29315"/>
                      <a:pt x="63129" y="29315"/>
                    </a:cubicBezTo>
                    <a:cubicBezTo>
                      <a:pt x="63842" y="29315"/>
                      <a:pt x="61584" y="27533"/>
                      <a:pt x="59425" y="27050"/>
                    </a:cubicBezTo>
                    <a:cubicBezTo>
                      <a:pt x="59344" y="26984"/>
                      <a:pt x="59431" y="26960"/>
                      <a:pt x="59624" y="26960"/>
                    </a:cubicBezTo>
                    <a:cubicBezTo>
                      <a:pt x="60121" y="26960"/>
                      <a:pt x="61318" y="27123"/>
                      <a:pt x="62118" y="27167"/>
                    </a:cubicBezTo>
                    <a:cubicBezTo>
                      <a:pt x="62136" y="27168"/>
                      <a:pt x="62153" y="27168"/>
                      <a:pt x="62170" y="27168"/>
                    </a:cubicBezTo>
                    <a:cubicBezTo>
                      <a:pt x="63175" y="27168"/>
                      <a:pt x="59622" y="25463"/>
                      <a:pt x="57317" y="25232"/>
                    </a:cubicBezTo>
                    <a:cubicBezTo>
                      <a:pt x="56675" y="24998"/>
                      <a:pt x="59659" y="25115"/>
                      <a:pt x="60071" y="24998"/>
                    </a:cubicBezTo>
                    <a:cubicBezTo>
                      <a:pt x="60244" y="24942"/>
                      <a:pt x="59486" y="24647"/>
                      <a:pt x="58605" y="24296"/>
                    </a:cubicBezTo>
                    <a:cubicBezTo>
                      <a:pt x="58658" y="23836"/>
                      <a:pt x="58708" y="23015"/>
                      <a:pt x="58877" y="23015"/>
                    </a:cubicBezTo>
                    <a:cubicBezTo>
                      <a:pt x="58901" y="23015"/>
                      <a:pt x="58927" y="23032"/>
                      <a:pt x="58956" y="23068"/>
                    </a:cubicBezTo>
                    <a:cubicBezTo>
                      <a:pt x="59160" y="24190"/>
                      <a:pt x="61139" y="25755"/>
                      <a:pt x="61611" y="25755"/>
                    </a:cubicBezTo>
                    <a:cubicBezTo>
                      <a:pt x="61681" y="25755"/>
                      <a:pt x="61718" y="25720"/>
                      <a:pt x="61710" y="25645"/>
                    </a:cubicBezTo>
                    <a:cubicBezTo>
                      <a:pt x="61710" y="25049"/>
                      <a:pt x="61360" y="24159"/>
                      <a:pt x="61580" y="24159"/>
                    </a:cubicBezTo>
                    <a:cubicBezTo>
                      <a:pt x="61599" y="24159"/>
                      <a:pt x="61622" y="24165"/>
                      <a:pt x="61649" y="24178"/>
                    </a:cubicBezTo>
                    <a:cubicBezTo>
                      <a:pt x="62169" y="25169"/>
                      <a:pt x="64238" y="26195"/>
                      <a:pt x="64786" y="26195"/>
                    </a:cubicBezTo>
                    <a:cubicBezTo>
                      <a:pt x="64920" y="26195"/>
                      <a:pt x="64964" y="26134"/>
                      <a:pt x="64872" y="25996"/>
                    </a:cubicBezTo>
                    <a:cubicBezTo>
                      <a:pt x="64508" y="25322"/>
                      <a:pt x="64239" y="24423"/>
                      <a:pt x="64461" y="24423"/>
                    </a:cubicBezTo>
                    <a:cubicBezTo>
                      <a:pt x="64491" y="24423"/>
                      <a:pt x="64529" y="24439"/>
                      <a:pt x="64577" y="24474"/>
                    </a:cubicBezTo>
                    <a:cubicBezTo>
                      <a:pt x="65037" y="25540"/>
                      <a:pt x="67044" y="26788"/>
                      <a:pt x="67407" y="26788"/>
                    </a:cubicBezTo>
                    <a:cubicBezTo>
                      <a:pt x="67461" y="26788"/>
                      <a:pt x="67479" y="26760"/>
                      <a:pt x="67448" y="26698"/>
                    </a:cubicBezTo>
                    <a:cubicBezTo>
                      <a:pt x="67301" y="26312"/>
                      <a:pt x="67158" y="25248"/>
                      <a:pt x="67406" y="25248"/>
                    </a:cubicBezTo>
                    <a:cubicBezTo>
                      <a:pt x="67459" y="25248"/>
                      <a:pt x="67529" y="25297"/>
                      <a:pt x="67621" y="25410"/>
                    </a:cubicBezTo>
                    <a:cubicBezTo>
                      <a:pt x="68123" y="26077"/>
                      <a:pt x="70044" y="27059"/>
                      <a:pt x="70589" y="27059"/>
                    </a:cubicBezTo>
                    <a:cubicBezTo>
                      <a:pt x="70619" y="27059"/>
                      <a:pt x="70645" y="27056"/>
                      <a:pt x="70666" y="27050"/>
                    </a:cubicBezTo>
                    <a:cubicBezTo>
                      <a:pt x="71017" y="26872"/>
                      <a:pt x="70900" y="26230"/>
                      <a:pt x="70375" y="25232"/>
                    </a:cubicBezTo>
                    <a:lnTo>
                      <a:pt x="70375" y="25232"/>
                    </a:lnTo>
                    <a:cubicBezTo>
                      <a:pt x="70997" y="26253"/>
                      <a:pt x="73049" y="27931"/>
                      <a:pt x="73549" y="27931"/>
                    </a:cubicBezTo>
                    <a:cubicBezTo>
                      <a:pt x="73565" y="27931"/>
                      <a:pt x="73580" y="27929"/>
                      <a:pt x="73593" y="27926"/>
                    </a:cubicBezTo>
                    <a:cubicBezTo>
                      <a:pt x="73944" y="27752"/>
                      <a:pt x="73654" y="27284"/>
                      <a:pt x="73069" y="25762"/>
                    </a:cubicBezTo>
                    <a:lnTo>
                      <a:pt x="73069" y="25762"/>
                    </a:lnTo>
                    <a:cubicBezTo>
                      <a:pt x="73664" y="26683"/>
                      <a:pt x="76126" y="28011"/>
                      <a:pt x="76666" y="28011"/>
                    </a:cubicBezTo>
                    <a:cubicBezTo>
                      <a:pt x="76708" y="28011"/>
                      <a:pt x="76738" y="28003"/>
                      <a:pt x="76755" y="27986"/>
                    </a:cubicBezTo>
                    <a:cubicBezTo>
                      <a:pt x="76933" y="27752"/>
                      <a:pt x="76872" y="27284"/>
                      <a:pt x="76521" y="26347"/>
                    </a:cubicBezTo>
                    <a:lnTo>
                      <a:pt x="76521" y="26347"/>
                    </a:lnTo>
                    <a:cubicBezTo>
                      <a:pt x="77006" y="27314"/>
                      <a:pt x="79753" y="28182"/>
                      <a:pt x="80476" y="28182"/>
                    </a:cubicBezTo>
                    <a:cubicBezTo>
                      <a:pt x="80541" y="28182"/>
                      <a:pt x="80590" y="28175"/>
                      <a:pt x="80619" y="28160"/>
                    </a:cubicBezTo>
                    <a:cubicBezTo>
                      <a:pt x="80914" y="27926"/>
                      <a:pt x="80563" y="27635"/>
                      <a:pt x="79626" y="26286"/>
                    </a:cubicBezTo>
                    <a:lnTo>
                      <a:pt x="79626" y="26286"/>
                    </a:lnTo>
                    <a:cubicBezTo>
                      <a:pt x="80423" y="26915"/>
                      <a:pt x="82822" y="27928"/>
                      <a:pt x="83226" y="27928"/>
                    </a:cubicBezTo>
                    <a:cubicBezTo>
                      <a:pt x="83238" y="27928"/>
                      <a:pt x="83248" y="27927"/>
                      <a:pt x="83256" y="27926"/>
                    </a:cubicBezTo>
                    <a:cubicBezTo>
                      <a:pt x="83490" y="27869"/>
                      <a:pt x="83663" y="27752"/>
                      <a:pt x="83022" y="26581"/>
                    </a:cubicBezTo>
                    <a:lnTo>
                      <a:pt x="83022" y="26581"/>
                    </a:lnTo>
                    <a:cubicBezTo>
                      <a:pt x="83781" y="27340"/>
                      <a:pt x="85654" y="27691"/>
                      <a:pt x="85832" y="27691"/>
                    </a:cubicBezTo>
                    <a:cubicBezTo>
                      <a:pt x="85876" y="27707"/>
                      <a:pt x="85927" y="27722"/>
                      <a:pt x="85973" y="27722"/>
                    </a:cubicBezTo>
                    <a:cubicBezTo>
                      <a:pt x="86109" y="27722"/>
                      <a:pt x="86197" y="27588"/>
                      <a:pt x="85888" y="26933"/>
                    </a:cubicBezTo>
                    <a:lnTo>
                      <a:pt x="85888" y="26933"/>
                    </a:lnTo>
                    <a:cubicBezTo>
                      <a:pt x="86984" y="27448"/>
                      <a:pt x="87832" y="27662"/>
                      <a:pt x="88304" y="27662"/>
                    </a:cubicBezTo>
                    <a:cubicBezTo>
                      <a:pt x="88690" y="27662"/>
                      <a:pt x="88825" y="27520"/>
                      <a:pt x="88642" y="27284"/>
                    </a:cubicBezTo>
                    <a:lnTo>
                      <a:pt x="88642" y="27284"/>
                    </a:lnTo>
                    <a:cubicBezTo>
                      <a:pt x="88729" y="27326"/>
                      <a:pt x="91290" y="27563"/>
                      <a:pt x="93087" y="27563"/>
                    </a:cubicBezTo>
                    <a:cubicBezTo>
                      <a:pt x="93715" y="27563"/>
                      <a:pt x="94250" y="27534"/>
                      <a:pt x="94553" y="27457"/>
                    </a:cubicBezTo>
                    <a:cubicBezTo>
                      <a:pt x="94085" y="26933"/>
                      <a:pt x="89987" y="25818"/>
                      <a:pt x="89869" y="25762"/>
                    </a:cubicBezTo>
                    <a:cubicBezTo>
                      <a:pt x="90909" y="25543"/>
                      <a:pt x="90266" y="25170"/>
                      <a:pt x="87896" y="25170"/>
                    </a:cubicBezTo>
                    <a:cubicBezTo>
                      <a:pt x="87725" y="25170"/>
                      <a:pt x="87544" y="25172"/>
                      <a:pt x="87354" y="25176"/>
                    </a:cubicBezTo>
                    <a:cubicBezTo>
                      <a:pt x="88877" y="24708"/>
                      <a:pt x="88525" y="24647"/>
                      <a:pt x="88347" y="24591"/>
                    </a:cubicBezTo>
                    <a:cubicBezTo>
                      <a:pt x="88232" y="24591"/>
                      <a:pt x="87361" y="24460"/>
                      <a:pt x="86307" y="24460"/>
                    </a:cubicBezTo>
                    <a:cubicBezTo>
                      <a:pt x="85780" y="24460"/>
                      <a:pt x="85208" y="24492"/>
                      <a:pt x="84661" y="24591"/>
                    </a:cubicBezTo>
                    <a:cubicBezTo>
                      <a:pt x="86769" y="23888"/>
                      <a:pt x="86825" y="23771"/>
                      <a:pt x="86708" y="23654"/>
                    </a:cubicBezTo>
                    <a:cubicBezTo>
                      <a:pt x="86685" y="23605"/>
                      <a:pt x="86078" y="23577"/>
                      <a:pt x="85267" y="23577"/>
                    </a:cubicBezTo>
                    <a:cubicBezTo>
                      <a:pt x="84120" y="23577"/>
                      <a:pt x="82565" y="23634"/>
                      <a:pt x="81673" y="23771"/>
                    </a:cubicBezTo>
                    <a:cubicBezTo>
                      <a:pt x="84310" y="23068"/>
                      <a:pt x="85012" y="22951"/>
                      <a:pt x="85069" y="22656"/>
                    </a:cubicBezTo>
                    <a:cubicBezTo>
                      <a:pt x="85102" y="22528"/>
                      <a:pt x="83996" y="22383"/>
                      <a:pt x="82670" y="22383"/>
                    </a:cubicBezTo>
                    <a:cubicBezTo>
                      <a:pt x="81573" y="22383"/>
                      <a:pt x="80324" y="22483"/>
                      <a:pt x="79448" y="22773"/>
                    </a:cubicBezTo>
                    <a:cubicBezTo>
                      <a:pt x="81031" y="22188"/>
                      <a:pt x="81790" y="21837"/>
                      <a:pt x="81907" y="21602"/>
                    </a:cubicBezTo>
                    <a:cubicBezTo>
                      <a:pt x="81954" y="21541"/>
                      <a:pt x="81701" y="21512"/>
                      <a:pt x="81268" y="21512"/>
                    </a:cubicBezTo>
                    <a:cubicBezTo>
                      <a:pt x="80053" y="21512"/>
                      <a:pt x="77419" y="21741"/>
                      <a:pt x="75996" y="22132"/>
                    </a:cubicBezTo>
                    <a:cubicBezTo>
                      <a:pt x="78628" y="21195"/>
                      <a:pt x="79448" y="20961"/>
                      <a:pt x="79448" y="20727"/>
                    </a:cubicBezTo>
                    <a:cubicBezTo>
                      <a:pt x="79440" y="20693"/>
                      <a:pt x="79346" y="20677"/>
                      <a:pt x="79184" y="20677"/>
                    </a:cubicBezTo>
                    <a:cubicBezTo>
                      <a:pt x="78232" y="20677"/>
                      <a:pt x="74944" y="21219"/>
                      <a:pt x="73242" y="21719"/>
                    </a:cubicBezTo>
                    <a:cubicBezTo>
                      <a:pt x="75059" y="21134"/>
                      <a:pt x="76052" y="20666"/>
                      <a:pt x="75996" y="20492"/>
                    </a:cubicBezTo>
                    <a:cubicBezTo>
                      <a:pt x="75959" y="20418"/>
                      <a:pt x="75631" y="20385"/>
                      <a:pt x="75157" y="20385"/>
                    </a:cubicBezTo>
                    <a:cubicBezTo>
                      <a:pt x="74127" y="20385"/>
                      <a:pt x="72409" y="20542"/>
                      <a:pt x="71485" y="20783"/>
                    </a:cubicBezTo>
                    <a:cubicBezTo>
                      <a:pt x="71296" y="20830"/>
                      <a:pt x="71173" y="20851"/>
                      <a:pt x="71103" y="20851"/>
                    </a:cubicBezTo>
                    <a:cubicBezTo>
                      <a:pt x="70654" y="20851"/>
                      <a:pt x="72416" y="19992"/>
                      <a:pt x="73125" y="19790"/>
                    </a:cubicBezTo>
                    <a:cubicBezTo>
                      <a:pt x="73321" y="19714"/>
                      <a:pt x="73208" y="19677"/>
                      <a:pt x="72894" y="19677"/>
                    </a:cubicBezTo>
                    <a:cubicBezTo>
                      <a:pt x="71987" y="19677"/>
                      <a:pt x="69407" y="19985"/>
                      <a:pt x="67799" y="20549"/>
                    </a:cubicBezTo>
                    <a:cubicBezTo>
                      <a:pt x="67770" y="20551"/>
                      <a:pt x="67746" y="20552"/>
                      <a:pt x="67725" y="20552"/>
                    </a:cubicBezTo>
                    <a:cubicBezTo>
                      <a:pt x="67235" y="20552"/>
                      <a:pt x="68848" y="19890"/>
                      <a:pt x="70141" y="19495"/>
                    </a:cubicBezTo>
                    <a:cubicBezTo>
                      <a:pt x="70700" y="19333"/>
                      <a:pt x="70388" y="19244"/>
                      <a:pt x="69666" y="19244"/>
                    </a:cubicBezTo>
                    <a:cubicBezTo>
                      <a:pt x="68572" y="19244"/>
                      <a:pt x="66539" y="19447"/>
                      <a:pt x="65162" y="19907"/>
                    </a:cubicBezTo>
                    <a:cubicBezTo>
                      <a:pt x="64694" y="19907"/>
                      <a:pt x="66394" y="19260"/>
                      <a:pt x="67331" y="18792"/>
                    </a:cubicBezTo>
                    <a:cubicBezTo>
                      <a:pt x="67532" y="18685"/>
                      <a:pt x="67443" y="18636"/>
                      <a:pt x="67163" y="18636"/>
                    </a:cubicBezTo>
                    <a:cubicBezTo>
                      <a:pt x="66223" y="18636"/>
                      <a:pt x="63127" y="19185"/>
                      <a:pt x="61593" y="19907"/>
                    </a:cubicBezTo>
                    <a:cubicBezTo>
                      <a:pt x="61547" y="19918"/>
                      <a:pt x="61514" y="19924"/>
                      <a:pt x="61492" y="19924"/>
                    </a:cubicBezTo>
                    <a:cubicBezTo>
                      <a:pt x="61181" y="19924"/>
                      <a:pt x="63183" y="18838"/>
                      <a:pt x="63350" y="18619"/>
                    </a:cubicBezTo>
                    <a:cubicBezTo>
                      <a:pt x="63375" y="18593"/>
                      <a:pt x="63350" y="18582"/>
                      <a:pt x="63282" y="18582"/>
                    </a:cubicBezTo>
                    <a:cubicBezTo>
                      <a:pt x="62735" y="18582"/>
                      <a:pt x="59439" y="19347"/>
                      <a:pt x="58605" y="19556"/>
                    </a:cubicBezTo>
                    <a:cubicBezTo>
                      <a:pt x="58519" y="19571"/>
                      <a:pt x="58455" y="19579"/>
                      <a:pt x="58410" y="19579"/>
                    </a:cubicBezTo>
                    <a:cubicBezTo>
                      <a:pt x="58118" y="19579"/>
                      <a:pt x="58612" y="19274"/>
                      <a:pt x="59017" y="18970"/>
                    </a:cubicBezTo>
                    <a:cubicBezTo>
                      <a:pt x="60071" y="18970"/>
                      <a:pt x="61125" y="18970"/>
                      <a:pt x="61064" y="18853"/>
                    </a:cubicBezTo>
                    <a:cubicBezTo>
                      <a:pt x="60898" y="18741"/>
                      <a:pt x="59182" y="18146"/>
                      <a:pt x="59485" y="18146"/>
                    </a:cubicBezTo>
                    <a:cubicBezTo>
                      <a:pt x="59500" y="18146"/>
                      <a:pt x="59518" y="18148"/>
                      <a:pt x="59542" y="18150"/>
                    </a:cubicBezTo>
                    <a:cubicBezTo>
                      <a:pt x="60231" y="18293"/>
                      <a:pt x="61246" y="18348"/>
                      <a:pt x="62163" y="18348"/>
                    </a:cubicBezTo>
                    <a:cubicBezTo>
                      <a:pt x="63509" y="18348"/>
                      <a:pt x="64643" y="18229"/>
                      <a:pt x="64226" y="18090"/>
                    </a:cubicBezTo>
                    <a:cubicBezTo>
                      <a:pt x="63467" y="17855"/>
                      <a:pt x="62062" y="17621"/>
                      <a:pt x="62469" y="17565"/>
                    </a:cubicBezTo>
                    <a:lnTo>
                      <a:pt x="62469" y="17565"/>
                    </a:lnTo>
                    <a:cubicBezTo>
                      <a:pt x="62744" y="17600"/>
                      <a:pt x="63054" y="17616"/>
                      <a:pt x="63378" y="17616"/>
                    </a:cubicBezTo>
                    <a:cubicBezTo>
                      <a:pt x="65194" y="17616"/>
                      <a:pt x="67453" y="17135"/>
                      <a:pt x="66511" y="17036"/>
                    </a:cubicBezTo>
                    <a:cubicBezTo>
                      <a:pt x="65397" y="16919"/>
                      <a:pt x="63991" y="16628"/>
                      <a:pt x="64577" y="16628"/>
                    </a:cubicBezTo>
                    <a:cubicBezTo>
                      <a:pt x="64960" y="16679"/>
                      <a:pt x="65409" y="16700"/>
                      <a:pt x="65872" y="16700"/>
                    </a:cubicBezTo>
                    <a:cubicBezTo>
                      <a:pt x="67531" y="16700"/>
                      <a:pt x="69355" y="16438"/>
                      <a:pt x="68853" y="16394"/>
                    </a:cubicBezTo>
                    <a:cubicBezTo>
                      <a:pt x="68270" y="16288"/>
                      <a:pt x="66740" y="15848"/>
                      <a:pt x="67257" y="15848"/>
                    </a:cubicBezTo>
                    <a:cubicBezTo>
                      <a:pt x="67314" y="15848"/>
                      <a:pt x="67395" y="15853"/>
                      <a:pt x="67504" y="15865"/>
                    </a:cubicBezTo>
                    <a:cubicBezTo>
                      <a:pt x="67580" y="15869"/>
                      <a:pt x="67662" y="15871"/>
                      <a:pt x="67749" y="15871"/>
                    </a:cubicBezTo>
                    <a:cubicBezTo>
                      <a:pt x="68949" y="15871"/>
                      <a:pt x="71138" y="15502"/>
                      <a:pt x="71195" y="15340"/>
                    </a:cubicBezTo>
                    <a:cubicBezTo>
                      <a:pt x="71251" y="15162"/>
                      <a:pt x="70432" y="14928"/>
                      <a:pt x="68970" y="14755"/>
                    </a:cubicBezTo>
                    <a:lnTo>
                      <a:pt x="68970" y="14755"/>
                    </a:lnTo>
                    <a:cubicBezTo>
                      <a:pt x="69493" y="14812"/>
                      <a:pt x="70215" y="14838"/>
                      <a:pt x="70947" y="14838"/>
                    </a:cubicBezTo>
                    <a:cubicBezTo>
                      <a:pt x="72425" y="14838"/>
                      <a:pt x="73944" y="14733"/>
                      <a:pt x="73944" y="14577"/>
                    </a:cubicBezTo>
                    <a:cubicBezTo>
                      <a:pt x="73944" y="14403"/>
                      <a:pt x="73303" y="14342"/>
                      <a:pt x="71134" y="13991"/>
                    </a:cubicBezTo>
                    <a:lnTo>
                      <a:pt x="71134" y="13991"/>
                    </a:lnTo>
                    <a:cubicBezTo>
                      <a:pt x="71307" y="14004"/>
                      <a:pt x="71501" y="14010"/>
                      <a:pt x="71709" y="14010"/>
                    </a:cubicBezTo>
                    <a:cubicBezTo>
                      <a:pt x="73415" y="14010"/>
                      <a:pt x="76094" y="13621"/>
                      <a:pt x="75935" y="13467"/>
                    </a:cubicBezTo>
                    <a:cubicBezTo>
                      <a:pt x="75818" y="13289"/>
                      <a:pt x="75176" y="13171"/>
                      <a:pt x="73944" y="12937"/>
                    </a:cubicBezTo>
                    <a:lnTo>
                      <a:pt x="73944" y="12937"/>
                    </a:lnTo>
                    <a:cubicBezTo>
                      <a:pt x="74092" y="12955"/>
                      <a:pt x="74254" y="12962"/>
                      <a:pt x="74426" y="12962"/>
                    </a:cubicBezTo>
                    <a:cubicBezTo>
                      <a:pt x="76028" y="12962"/>
                      <a:pt x="78506" y="12278"/>
                      <a:pt x="78455" y="12118"/>
                    </a:cubicBezTo>
                    <a:cubicBezTo>
                      <a:pt x="78394" y="11944"/>
                      <a:pt x="77870" y="11944"/>
                      <a:pt x="75701" y="11766"/>
                    </a:cubicBezTo>
                    <a:cubicBezTo>
                      <a:pt x="76933" y="11710"/>
                      <a:pt x="79682" y="11181"/>
                      <a:pt x="79799" y="11064"/>
                    </a:cubicBezTo>
                    <a:cubicBezTo>
                      <a:pt x="79860" y="10947"/>
                      <a:pt x="79799" y="10830"/>
                      <a:pt x="78104" y="10595"/>
                    </a:cubicBezTo>
                    <a:cubicBezTo>
                      <a:pt x="79392" y="10595"/>
                      <a:pt x="80914" y="10071"/>
                      <a:pt x="81087" y="10010"/>
                    </a:cubicBezTo>
                    <a:cubicBezTo>
                      <a:pt x="81204" y="9954"/>
                      <a:pt x="81499" y="9893"/>
                      <a:pt x="80268" y="9719"/>
                    </a:cubicBezTo>
                    <a:cubicBezTo>
                      <a:pt x="82553" y="9368"/>
                      <a:pt x="83195" y="8900"/>
                      <a:pt x="82319" y="8839"/>
                    </a:cubicBezTo>
                    <a:cubicBezTo>
                      <a:pt x="82375" y="8783"/>
                      <a:pt x="85654" y="7260"/>
                      <a:pt x="86066" y="6731"/>
                    </a:cubicBezTo>
                    <a:cubicBezTo>
                      <a:pt x="85069" y="6731"/>
                      <a:pt x="81382" y="7785"/>
                      <a:pt x="81265" y="7785"/>
                    </a:cubicBezTo>
                    <a:cubicBezTo>
                      <a:pt x="81390" y="7619"/>
                      <a:pt x="81345" y="7526"/>
                      <a:pt x="81163" y="7526"/>
                    </a:cubicBezTo>
                    <a:cubicBezTo>
                      <a:pt x="80834" y="7526"/>
                      <a:pt x="80058" y="7830"/>
                      <a:pt x="79040" y="8549"/>
                    </a:cubicBezTo>
                    <a:cubicBezTo>
                      <a:pt x="79279" y="8031"/>
                      <a:pt x="79220" y="7918"/>
                      <a:pt x="79121" y="7918"/>
                    </a:cubicBezTo>
                    <a:cubicBezTo>
                      <a:pt x="79073" y="7918"/>
                      <a:pt x="79017" y="7943"/>
                      <a:pt x="78980" y="7963"/>
                    </a:cubicBezTo>
                    <a:cubicBezTo>
                      <a:pt x="78806" y="7963"/>
                      <a:pt x="77340" y="8549"/>
                      <a:pt x="76755" y="9307"/>
                    </a:cubicBezTo>
                    <a:cubicBezTo>
                      <a:pt x="77223" y="8253"/>
                      <a:pt x="77106" y="8197"/>
                      <a:pt x="76872" y="8197"/>
                    </a:cubicBezTo>
                    <a:cubicBezTo>
                      <a:pt x="76868" y="8196"/>
                      <a:pt x="76863" y="8195"/>
                      <a:pt x="76857" y="8195"/>
                    </a:cubicBezTo>
                    <a:cubicBezTo>
                      <a:pt x="76605" y="8195"/>
                      <a:pt x="74632" y="9439"/>
                      <a:pt x="74005" y="10071"/>
                    </a:cubicBezTo>
                    <a:cubicBezTo>
                      <a:pt x="74708" y="8839"/>
                      <a:pt x="74998" y="8549"/>
                      <a:pt x="74764" y="8431"/>
                    </a:cubicBezTo>
                    <a:cubicBezTo>
                      <a:pt x="74754" y="8426"/>
                      <a:pt x="74738" y="8424"/>
                      <a:pt x="74719" y="8424"/>
                    </a:cubicBezTo>
                    <a:cubicBezTo>
                      <a:pt x="74299" y="8424"/>
                      <a:pt x="71879" y="9583"/>
                      <a:pt x="71485" y="10478"/>
                    </a:cubicBezTo>
                    <a:cubicBezTo>
                      <a:pt x="71720" y="9719"/>
                      <a:pt x="71837" y="9307"/>
                      <a:pt x="71663" y="9190"/>
                    </a:cubicBezTo>
                    <a:cubicBezTo>
                      <a:pt x="71654" y="9181"/>
                      <a:pt x="71640" y="9177"/>
                      <a:pt x="71620" y="9177"/>
                    </a:cubicBezTo>
                    <a:cubicBezTo>
                      <a:pt x="71256" y="9177"/>
                      <a:pt x="69180" y="10643"/>
                      <a:pt x="68736" y="11532"/>
                    </a:cubicBezTo>
                    <a:cubicBezTo>
                      <a:pt x="69204" y="10188"/>
                      <a:pt x="69378" y="9837"/>
                      <a:pt x="69087" y="9719"/>
                    </a:cubicBezTo>
                    <a:cubicBezTo>
                      <a:pt x="69082" y="9718"/>
                      <a:pt x="69077" y="9718"/>
                      <a:pt x="69071" y="9718"/>
                    </a:cubicBezTo>
                    <a:cubicBezTo>
                      <a:pt x="68735" y="9718"/>
                      <a:pt x="67088" y="11432"/>
                      <a:pt x="66567" y="12413"/>
                    </a:cubicBezTo>
                    <a:cubicBezTo>
                      <a:pt x="66980" y="11476"/>
                      <a:pt x="67036" y="10947"/>
                      <a:pt x="66745" y="10890"/>
                    </a:cubicBezTo>
                    <a:cubicBezTo>
                      <a:pt x="66450" y="10890"/>
                      <a:pt x="64755" y="12061"/>
                      <a:pt x="64343" y="12703"/>
                    </a:cubicBezTo>
                    <a:cubicBezTo>
                      <a:pt x="64261" y="12833"/>
                      <a:pt x="64197" y="12887"/>
                      <a:pt x="64150" y="12887"/>
                    </a:cubicBezTo>
                    <a:cubicBezTo>
                      <a:pt x="63963" y="12887"/>
                      <a:pt x="64027" y="12036"/>
                      <a:pt x="64169" y="11710"/>
                    </a:cubicBezTo>
                    <a:cubicBezTo>
                      <a:pt x="64189" y="11664"/>
                      <a:pt x="64180" y="11643"/>
                      <a:pt x="64150" y="11643"/>
                    </a:cubicBezTo>
                    <a:cubicBezTo>
                      <a:pt x="63908" y="11643"/>
                      <a:pt x="62250" y="12998"/>
                      <a:pt x="61884" y="13935"/>
                    </a:cubicBezTo>
                    <a:cubicBezTo>
                      <a:pt x="61844" y="13974"/>
                      <a:pt x="61813" y="13992"/>
                      <a:pt x="61790" y="13992"/>
                    </a:cubicBezTo>
                    <a:cubicBezTo>
                      <a:pt x="61643" y="13992"/>
                      <a:pt x="61814" y="13262"/>
                      <a:pt x="62118" y="12703"/>
                    </a:cubicBezTo>
                    <a:cubicBezTo>
                      <a:pt x="62177" y="12595"/>
                      <a:pt x="62156" y="12546"/>
                      <a:pt x="62079" y="12546"/>
                    </a:cubicBezTo>
                    <a:cubicBezTo>
                      <a:pt x="61696" y="12546"/>
                      <a:pt x="59931" y="13720"/>
                      <a:pt x="59542" y="14694"/>
                    </a:cubicBezTo>
                    <a:cubicBezTo>
                      <a:pt x="59526" y="14701"/>
                      <a:pt x="59513" y="14705"/>
                      <a:pt x="59502" y="14705"/>
                    </a:cubicBezTo>
                    <a:cubicBezTo>
                      <a:pt x="59337" y="14705"/>
                      <a:pt x="59542" y="13957"/>
                      <a:pt x="59542" y="13467"/>
                    </a:cubicBezTo>
                    <a:cubicBezTo>
                      <a:pt x="59549" y="13405"/>
                      <a:pt x="59527" y="13377"/>
                      <a:pt x="59483" y="13377"/>
                    </a:cubicBezTo>
                    <a:cubicBezTo>
                      <a:pt x="59150" y="13377"/>
                      <a:pt x="57531" y="15001"/>
                      <a:pt x="57378" y="15982"/>
                    </a:cubicBezTo>
                    <a:cubicBezTo>
                      <a:pt x="57360" y="16012"/>
                      <a:pt x="57343" y="16026"/>
                      <a:pt x="57327" y="16026"/>
                    </a:cubicBezTo>
                    <a:cubicBezTo>
                      <a:pt x="57187" y="16026"/>
                      <a:pt x="57125" y="14971"/>
                      <a:pt x="56966" y="14811"/>
                    </a:cubicBezTo>
                    <a:cubicBezTo>
                      <a:pt x="56962" y="14807"/>
                      <a:pt x="56957" y="14805"/>
                      <a:pt x="56951" y="14805"/>
                    </a:cubicBezTo>
                    <a:cubicBezTo>
                      <a:pt x="56766" y="14805"/>
                      <a:pt x="55495" y="16524"/>
                      <a:pt x="55209" y="16919"/>
                    </a:cubicBezTo>
                    <a:cubicBezTo>
                      <a:pt x="55155" y="16995"/>
                      <a:pt x="55108" y="17027"/>
                      <a:pt x="55064" y="17027"/>
                    </a:cubicBezTo>
                    <a:cubicBezTo>
                      <a:pt x="54873" y="17027"/>
                      <a:pt x="54769" y="16407"/>
                      <a:pt x="54624" y="16216"/>
                    </a:cubicBezTo>
                    <a:cubicBezTo>
                      <a:pt x="54617" y="16210"/>
                      <a:pt x="54609" y="16207"/>
                      <a:pt x="54598" y="16207"/>
                    </a:cubicBezTo>
                    <a:cubicBezTo>
                      <a:pt x="54412" y="16207"/>
                      <a:pt x="53580" y="17147"/>
                      <a:pt x="52694" y="18033"/>
                    </a:cubicBezTo>
                    <a:cubicBezTo>
                      <a:pt x="53318" y="17063"/>
                      <a:pt x="53836" y="16097"/>
                      <a:pt x="53648" y="16097"/>
                    </a:cubicBezTo>
                    <a:cubicBezTo>
                      <a:pt x="53643" y="16097"/>
                      <a:pt x="53637" y="16097"/>
                      <a:pt x="53631" y="16099"/>
                    </a:cubicBezTo>
                    <a:cubicBezTo>
                      <a:pt x="53266" y="16190"/>
                      <a:pt x="52403" y="16637"/>
                      <a:pt x="52206" y="16637"/>
                    </a:cubicBezTo>
                    <a:cubicBezTo>
                      <a:pt x="52150" y="16637"/>
                      <a:pt x="52148" y="16601"/>
                      <a:pt x="52226" y="16511"/>
                    </a:cubicBezTo>
                    <a:cubicBezTo>
                      <a:pt x="52566" y="16057"/>
                      <a:pt x="53896" y="14337"/>
                      <a:pt x="53659" y="14337"/>
                    </a:cubicBezTo>
                    <a:cubicBezTo>
                      <a:pt x="53651" y="14337"/>
                      <a:pt x="53642" y="14339"/>
                      <a:pt x="53631" y="14342"/>
                    </a:cubicBezTo>
                    <a:cubicBezTo>
                      <a:pt x="53329" y="14395"/>
                      <a:pt x="51994" y="15177"/>
                      <a:pt x="51768" y="15177"/>
                    </a:cubicBezTo>
                    <a:cubicBezTo>
                      <a:pt x="51731" y="15177"/>
                      <a:pt x="51724" y="15156"/>
                      <a:pt x="51757" y="15106"/>
                    </a:cubicBezTo>
                    <a:cubicBezTo>
                      <a:pt x="52984" y="14302"/>
                      <a:pt x="53922" y="12477"/>
                      <a:pt x="53543" y="12477"/>
                    </a:cubicBezTo>
                    <a:cubicBezTo>
                      <a:pt x="53506" y="12477"/>
                      <a:pt x="53458" y="12494"/>
                      <a:pt x="53397" y="12530"/>
                    </a:cubicBezTo>
                    <a:cubicBezTo>
                      <a:pt x="52816" y="12896"/>
                      <a:pt x="52001" y="13549"/>
                      <a:pt x="51841" y="13549"/>
                    </a:cubicBezTo>
                    <a:cubicBezTo>
                      <a:pt x="51823" y="13549"/>
                      <a:pt x="51813" y="13541"/>
                      <a:pt x="51813" y="13523"/>
                    </a:cubicBezTo>
                    <a:cubicBezTo>
                      <a:pt x="52770" y="12618"/>
                      <a:pt x="52992" y="11109"/>
                      <a:pt x="52627" y="11109"/>
                    </a:cubicBezTo>
                    <a:cubicBezTo>
                      <a:pt x="52567" y="11109"/>
                      <a:pt x="52490" y="11150"/>
                      <a:pt x="52399" y="11242"/>
                    </a:cubicBezTo>
                    <a:cubicBezTo>
                      <a:pt x="51902" y="11738"/>
                      <a:pt x="51069" y="12360"/>
                      <a:pt x="50936" y="12360"/>
                    </a:cubicBezTo>
                    <a:cubicBezTo>
                      <a:pt x="50912" y="12360"/>
                      <a:pt x="50911" y="12340"/>
                      <a:pt x="50938" y="12296"/>
                    </a:cubicBezTo>
                    <a:cubicBezTo>
                      <a:pt x="51949" y="11386"/>
                      <a:pt x="52428" y="9847"/>
                      <a:pt x="52196" y="9847"/>
                    </a:cubicBezTo>
                    <a:cubicBezTo>
                      <a:pt x="52174" y="9847"/>
                      <a:pt x="52145" y="9862"/>
                      <a:pt x="52109" y="9893"/>
                    </a:cubicBezTo>
                    <a:cubicBezTo>
                      <a:pt x="51793" y="10162"/>
                      <a:pt x="50796" y="10808"/>
                      <a:pt x="50579" y="10808"/>
                    </a:cubicBezTo>
                    <a:cubicBezTo>
                      <a:pt x="50512" y="10808"/>
                      <a:pt x="50519" y="10747"/>
                      <a:pt x="50642" y="10595"/>
                    </a:cubicBezTo>
                    <a:cubicBezTo>
                      <a:pt x="51172" y="10010"/>
                      <a:pt x="51406" y="8605"/>
                      <a:pt x="51111" y="8549"/>
                    </a:cubicBezTo>
                    <a:cubicBezTo>
                      <a:pt x="50820" y="8549"/>
                      <a:pt x="50174" y="8956"/>
                      <a:pt x="49298" y="9776"/>
                    </a:cubicBezTo>
                    <a:cubicBezTo>
                      <a:pt x="50118" y="8900"/>
                      <a:pt x="51172" y="7026"/>
                      <a:pt x="50820" y="7026"/>
                    </a:cubicBezTo>
                    <a:cubicBezTo>
                      <a:pt x="50796" y="7022"/>
                      <a:pt x="50771" y="7020"/>
                      <a:pt x="50745" y="7020"/>
                    </a:cubicBezTo>
                    <a:cubicBezTo>
                      <a:pt x="50414" y="7020"/>
                      <a:pt x="50018" y="7404"/>
                      <a:pt x="48713" y="8549"/>
                    </a:cubicBezTo>
                    <a:cubicBezTo>
                      <a:pt x="49519" y="7682"/>
                      <a:pt x="49872" y="5854"/>
                      <a:pt x="49549" y="5854"/>
                    </a:cubicBezTo>
                    <a:cubicBezTo>
                      <a:pt x="49543" y="5854"/>
                      <a:pt x="49538" y="5854"/>
                      <a:pt x="49532" y="5855"/>
                    </a:cubicBezTo>
                    <a:cubicBezTo>
                      <a:pt x="49237" y="5912"/>
                      <a:pt x="48713" y="6263"/>
                      <a:pt x="47893" y="6965"/>
                    </a:cubicBezTo>
                    <a:cubicBezTo>
                      <a:pt x="48830" y="6090"/>
                      <a:pt x="48418" y="4389"/>
                      <a:pt x="48066" y="4389"/>
                    </a:cubicBezTo>
                    <a:cubicBezTo>
                      <a:pt x="47715" y="4450"/>
                      <a:pt x="47542" y="4741"/>
                      <a:pt x="46488" y="5912"/>
                    </a:cubicBezTo>
                    <a:cubicBezTo>
                      <a:pt x="46839" y="5209"/>
                      <a:pt x="46895" y="3687"/>
                      <a:pt x="46722" y="3631"/>
                    </a:cubicBezTo>
                    <a:cubicBezTo>
                      <a:pt x="46544" y="3631"/>
                      <a:pt x="46310" y="3631"/>
                      <a:pt x="45317" y="4567"/>
                    </a:cubicBezTo>
                    <a:cubicBezTo>
                      <a:pt x="45785" y="3804"/>
                      <a:pt x="45434" y="2984"/>
                      <a:pt x="45373" y="2867"/>
                    </a:cubicBezTo>
                    <a:cubicBezTo>
                      <a:pt x="45351" y="2845"/>
                      <a:pt x="45329" y="2805"/>
                      <a:pt x="45265" y="2805"/>
                    </a:cubicBezTo>
                    <a:cubicBezTo>
                      <a:pt x="45165" y="2805"/>
                      <a:pt x="44962" y="2905"/>
                      <a:pt x="44497" y="3335"/>
                    </a:cubicBezTo>
                    <a:cubicBezTo>
                      <a:pt x="44622" y="2408"/>
                      <a:pt x="44354" y="1966"/>
                      <a:pt x="44062" y="1966"/>
                    </a:cubicBezTo>
                    <a:cubicBezTo>
                      <a:pt x="43949" y="1966"/>
                      <a:pt x="43832" y="2033"/>
                      <a:pt x="43734" y="2164"/>
                    </a:cubicBezTo>
                    <a:cubicBezTo>
                      <a:pt x="43678" y="2108"/>
                      <a:pt x="42155" y="235"/>
                      <a:pt x="41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1268327" y="1949131"/>
                <a:ext cx="474712" cy="1070832"/>
              </a:xfrm>
              <a:custGeom>
                <a:avLst/>
                <a:gdLst/>
                <a:ahLst/>
                <a:cxnLst/>
                <a:rect l="l" t="t" r="r" b="b"/>
                <a:pathLst>
                  <a:path w="26643" h="60100" extrusionOk="0">
                    <a:moveTo>
                      <a:pt x="17291" y="0"/>
                    </a:moveTo>
                    <a:cubicBezTo>
                      <a:pt x="15697" y="0"/>
                      <a:pt x="14111" y="465"/>
                      <a:pt x="12825" y="1786"/>
                    </a:cubicBezTo>
                    <a:cubicBezTo>
                      <a:pt x="8432" y="6235"/>
                      <a:pt x="10539" y="12971"/>
                      <a:pt x="10132" y="15313"/>
                    </a:cubicBezTo>
                    <a:cubicBezTo>
                      <a:pt x="9781" y="17654"/>
                      <a:pt x="7790" y="29889"/>
                      <a:pt x="7261" y="31355"/>
                    </a:cubicBezTo>
                    <a:cubicBezTo>
                      <a:pt x="6792" y="32816"/>
                      <a:pt x="3982" y="35219"/>
                      <a:pt x="3106" y="39959"/>
                    </a:cubicBezTo>
                    <a:cubicBezTo>
                      <a:pt x="2226" y="44643"/>
                      <a:pt x="1" y="58521"/>
                      <a:pt x="1" y="58521"/>
                    </a:cubicBezTo>
                    <a:lnTo>
                      <a:pt x="2989" y="58521"/>
                    </a:lnTo>
                    <a:cubicBezTo>
                      <a:pt x="2989" y="58521"/>
                      <a:pt x="8783" y="43533"/>
                      <a:pt x="9251" y="41247"/>
                    </a:cubicBezTo>
                    <a:cubicBezTo>
                      <a:pt x="9781" y="39022"/>
                      <a:pt x="11710" y="34807"/>
                      <a:pt x="13176" y="33462"/>
                    </a:cubicBezTo>
                    <a:cubicBezTo>
                      <a:pt x="14638" y="32113"/>
                      <a:pt x="17392" y="19233"/>
                      <a:pt x="17392" y="19233"/>
                    </a:cubicBezTo>
                    <a:lnTo>
                      <a:pt x="20671" y="31355"/>
                    </a:lnTo>
                    <a:cubicBezTo>
                      <a:pt x="20671" y="31355"/>
                      <a:pt x="19673" y="35687"/>
                      <a:pt x="19439" y="40427"/>
                    </a:cubicBezTo>
                    <a:cubicBezTo>
                      <a:pt x="19148" y="45111"/>
                      <a:pt x="22778" y="60099"/>
                      <a:pt x="22778" y="60099"/>
                    </a:cubicBezTo>
                    <a:lnTo>
                      <a:pt x="25706" y="60099"/>
                    </a:lnTo>
                    <a:cubicBezTo>
                      <a:pt x="25706" y="60099"/>
                      <a:pt x="26642" y="37327"/>
                      <a:pt x="26464" y="28896"/>
                    </a:cubicBezTo>
                    <a:cubicBezTo>
                      <a:pt x="26347" y="20465"/>
                      <a:pt x="24886" y="2605"/>
                      <a:pt x="24886" y="2605"/>
                    </a:cubicBezTo>
                    <a:cubicBezTo>
                      <a:pt x="24886" y="2605"/>
                      <a:pt x="21065" y="0"/>
                      <a:pt x="17291" y="0"/>
                    </a:cubicBezTo>
                    <a:close/>
                  </a:path>
                </a:pathLst>
              </a:custGeom>
              <a:solidFill>
                <a:srgbClr val="F2B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1268327" y="1913456"/>
                <a:ext cx="480966" cy="1021655"/>
              </a:xfrm>
              <a:custGeom>
                <a:avLst/>
                <a:gdLst/>
                <a:ahLst/>
                <a:cxnLst/>
                <a:rect l="l" t="t" r="r" b="b"/>
                <a:pathLst>
                  <a:path w="26994" h="57340" extrusionOk="0">
                    <a:moveTo>
                      <a:pt x="14199" y="1"/>
                    </a:moveTo>
                    <a:cubicBezTo>
                      <a:pt x="12833" y="1"/>
                      <a:pt x="11575" y="389"/>
                      <a:pt x="10600" y="1389"/>
                    </a:cubicBezTo>
                    <a:cubicBezTo>
                      <a:pt x="6268" y="5839"/>
                      <a:pt x="8727" y="14973"/>
                      <a:pt x="8375" y="17315"/>
                    </a:cubicBezTo>
                    <a:cubicBezTo>
                      <a:pt x="8141" y="18720"/>
                      <a:pt x="7673" y="23403"/>
                      <a:pt x="7378" y="27385"/>
                    </a:cubicBezTo>
                    <a:cubicBezTo>
                      <a:pt x="7378" y="27909"/>
                      <a:pt x="1" y="51858"/>
                      <a:pt x="1" y="55605"/>
                    </a:cubicBezTo>
                    <a:cubicBezTo>
                      <a:pt x="1304" y="56788"/>
                      <a:pt x="2499" y="57174"/>
                      <a:pt x="3677" y="57174"/>
                    </a:cubicBezTo>
                    <a:cubicBezTo>
                      <a:pt x="4247" y="57174"/>
                      <a:pt x="4814" y="57084"/>
                      <a:pt x="5387" y="56949"/>
                    </a:cubicBezTo>
                    <a:cubicBezTo>
                      <a:pt x="5565" y="56542"/>
                      <a:pt x="14872" y="33005"/>
                      <a:pt x="14989" y="32593"/>
                    </a:cubicBezTo>
                    <a:cubicBezTo>
                      <a:pt x="15926" y="28673"/>
                      <a:pt x="17392" y="21235"/>
                      <a:pt x="17392" y="21235"/>
                    </a:cubicBezTo>
                    <a:lnTo>
                      <a:pt x="18268" y="32125"/>
                    </a:lnTo>
                    <a:lnTo>
                      <a:pt x="20024" y="56949"/>
                    </a:lnTo>
                    <a:cubicBezTo>
                      <a:pt x="20900" y="57204"/>
                      <a:pt x="21849" y="57340"/>
                      <a:pt x="22774" y="57340"/>
                    </a:cubicBezTo>
                    <a:cubicBezTo>
                      <a:pt x="24198" y="57340"/>
                      <a:pt x="25566" y="57017"/>
                      <a:pt x="26525" y="56307"/>
                    </a:cubicBezTo>
                    <a:cubicBezTo>
                      <a:pt x="26464" y="55839"/>
                      <a:pt x="26994" y="30954"/>
                      <a:pt x="26994" y="30429"/>
                    </a:cubicBezTo>
                    <a:cubicBezTo>
                      <a:pt x="26581" y="21352"/>
                      <a:pt x="24886" y="4607"/>
                      <a:pt x="24886" y="4607"/>
                    </a:cubicBezTo>
                    <a:cubicBezTo>
                      <a:pt x="24886" y="4607"/>
                      <a:pt x="18906" y="1"/>
                      <a:pt x="14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1631401" y="2991145"/>
                <a:ext cx="275316" cy="104286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5853" extrusionOk="0">
                    <a:moveTo>
                      <a:pt x="5191" y="1"/>
                    </a:moveTo>
                    <a:cubicBezTo>
                      <a:pt x="4786" y="1"/>
                      <a:pt x="4179" y="112"/>
                      <a:pt x="3747" y="687"/>
                    </a:cubicBezTo>
                    <a:cubicBezTo>
                      <a:pt x="3679" y="745"/>
                      <a:pt x="3587" y="770"/>
                      <a:pt x="3480" y="770"/>
                    </a:cubicBezTo>
                    <a:cubicBezTo>
                      <a:pt x="2946" y="770"/>
                      <a:pt x="2052" y="162"/>
                      <a:pt x="2052" y="162"/>
                    </a:cubicBezTo>
                    <a:cubicBezTo>
                      <a:pt x="2052" y="162"/>
                      <a:pt x="0" y="2677"/>
                      <a:pt x="998" y="5487"/>
                    </a:cubicBezTo>
                    <a:cubicBezTo>
                      <a:pt x="2624" y="5756"/>
                      <a:pt x="5219" y="5852"/>
                      <a:pt x="7732" y="5852"/>
                    </a:cubicBezTo>
                    <a:cubicBezTo>
                      <a:pt x="11276" y="5852"/>
                      <a:pt x="14658" y="5660"/>
                      <a:pt x="14932" y="5487"/>
                    </a:cubicBezTo>
                    <a:cubicBezTo>
                      <a:pt x="15451" y="5140"/>
                      <a:pt x="14829" y="2559"/>
                      <a:pt x="11694" y="2559"/>
                    </a:cubicBezTo>
                    <a:cubicBezTo>
                      <a:pt x="11661" y="2559"/>
                      <a:pt x="11627" y="2559"/>
                      <a:pt x="11593" y="2560"/>
                    </a:cubicBezTo>
                    <a:cubicBezTo>
                      <a:pt x="11555" y="2561"/>
                      <a:pt x="11516" y="2561"/>
                      <a:pt x="11478" y="2561"/>
                    </a:cubicBezTo>
                    <a:cubicBezTo>
                      <a:pt x="8252" y="2561"/>
                      <a:pt x="5621" y="45"/>
                      <a:pt x="5621" y="45"/>
                    </a:cubicBezTo>
                    <a:cubicBezTo>
                      <a:pt x="5621" y="45"/>
                      <a:pt x="5446" y="1"/>
                      <a:pt x="5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1643910" y="3060802"/>
                <a:ext cx="257730" cy="34637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944" extrusionOk="0">
                    <a:moveTo>
                      <a:pt x="13996" y="0"/>
                    </a:moveTo>
                    <a:cubicBezTo>
                      <a:pt x="13935" y="56"/>
                      <a:pt x="13935" y="117"/>
                      <a:pt x="13879" y="117"/>
                    </a:cubicBezTo>
                    <a:cubicBezTo>
                      <a:pt x="13605" y="323"/>
                      <a:pt x="10253" y="508"/>
                      <a:pt x="6723" y="508"/>
                    </a:cubicBezTo>
                    <a:cubicBezTo>
                      <a:pt x="4230" y="508"/>
                      <a:pt x="1649" y="416"/>
                      <a:pt x="1" y="173"/>
                    </a:cubicBezTo>
                    <a:lnTo>
                      <a:pt x="1" y="173"/>
                    </a:lnTo>
                    <a:cubicBezTo>
                      <a:pt x="62" y="586"/>
                      <a:pt x="118" y="1110"/>
                      <a:pt x="296" y="1578"/>
                    </a:cubicBezTo>
                    <a:cubicBezTo>
                      <a:pt x="1922" y="1847"/>
                      <a:pt x="4517" y="1943"/>
                      <a:pt x="7030" y="1943"/>
                    </a:cubicBezTo>
                    <a:cubicBezTo>
                      <a:pt x="10574" y="1943"/>
                      <a:pt x="13956" y="1751"/>
                      <a:pt x="14230" y="1578"/>
                    </a:cubicBezTo>
                    <a:cubicBezTo>
                      <a:pt x="14465" y="1405"/>
                      <a:pt x="14465" y="703"/>
                      <a:pt x="139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1249545" y="2961743"/>
                <a:ext cx="169747" cy="141613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7948" extrusionOk="0">
                    <a:moveTo>
                      <a:pt x="3603" y="1"/>
                    </a:moveTo>
                    <a:cubicBezTo>
                      <a:pt x="3374" y="1"/>
                      <a:pt x="3084" y="40"/>
                      <a:pt x="2694" y="112"/>
                    </a:cubicBezTo>
                    <a:cubicBezTo>
                      <a:pt x="1055" y="407"/>
                      <a:pt x="764" y="2219"/>
                      <a:pt x="764" y="2219"/>
                    </a:cubicBezTo>
                    <a:cubicBezTo>
                      <a:pt x="764" y="2219"/>
                      <a:pt x="1" y="5208"/>
                      <a:pt x="235" y="5967"/>
                    </a:cubicBezTo>
                    <a:cubicBezTo>
                      <a:pt x="469" y="6669"/>
                      <a:pt x="352" y="6669"/>
                      <a:pt x="2287" y="7372"/>
                    </a:cubicBezTo>
                    <a:cubicBezTo>
                      <a:pt x="3155" y="7697"/>
                      <a:pt x="4802" y="7947"/>
                      <a:pt x="6291" y="7947"/>
                    </a:cubicBezTo>
                    <a:cubicBezTo>
                      <a:pt x="8015" y="7947"/>
                      <a:pt x="9527" y="7612"/>
                      <a:pt x="9369" y="6669"/>
                    </a:cubicBezTo>
                    <a:cubicBezTo>
                      <a:pt x="9017" y="4913"/>
                      <a:pt x="5917" y="2688"/>
                      <a:pt x="5097" y="1344"/>
                    </a:cubicBezTo>
                    <a:cubicBezTo>
                      <a:pt x="4433" y="373"/>
                      <a:pt x="4304" y="1"/>
                      <a:pt x="3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1252717" y="3045103"/>
                <a:ext cx="166576" cy="58263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3270" extrusionOk="0">
                    <a:moveTo>
                      <a:pt x="118" y="0"/>
                    </a:moveTo>
                    <a:cubicBezTo>
                      <a:pt x="1" y="530"/>
                      <a:pt x="1" y="1054"/>
                      <a:pt x="57" y="1289"/>
                    </a:cubicBezTo>
                    <a:cubicBezTo>
                      <a:pt x="291" y="1991"/>
                      <a:pt x="174" y="1991"/>
                      <a:pt x="2109" y="2694"/>
                    </a:cubicBezTo>
                    <a:cubicBezTo>
                      <a:pt x="2977" y="3019"/>
                      <a:pt x="4624" y="3269"/>
                      <a:pt x="6113" y="3269"/>
                    </a:cubicBezTo>
                    <a:cubicBezTo>
                      <a:pt x="7837" y="3269"/>
                      <a:pt x="9349" y="2934"/>
                      <a:pt x="9191" y="1991"/>
                    </a:cubicBezTo>
                    <a:cubicBezTo>
                      <a:pt x="9134" y="1757"/>
                      <a:pt x="9017" y="1523"/>
                      <a:pt x="8900" y="1289"/>
                    </a:cubicBezTo>
                    <a:cubicBezTo>
                      <a:pt x="8432" y="1705"/>
                      <a:pt x="7350" y="1867"/>
                      <a:pt x="6154" y="1867"/>
                    </a:cubicBezTo>
                    <a:cubicBezTo>
                      <a:pt x="4659" y="1867"/>
                      <a:pt x="2986" y="1614"/>
                      <a:pt x="2109" y="1289"/>
                    </a:cubicBezTo>
                    <a:cubicBezTo>
                      <a:pt x="291" y="647"/>
                      <a:pt x="291" y="586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1373747" y="1481333"/>
                <a:ext cx="497572" cy="677867"/>
              </a:xfrm>
              <a:custGeom>
                <a:avLst/>
                <a:gdLst/>
                <a:ahLst/>
                <a:cxnLst/>
                <a:rect l="l" t="t" r="r" b="b"/>
                <a:pathLst>
                  <a:path w="27926" h="38045" extrusionOk="0">
                    <a:moveTo>
                      <a:pt x="18501" y="1"/>
                    </a:moveTo>
                    <a:cubicBezTo>
                      <a:pt x="17668" y="1"/>
                      <a:pt x="16530" y="72"/>
                      <a:pt x="14989" y="286"/>
                    </a:cubicBezTo>
                    <a:cubicBezTo>
                      <a:pt x="10361" y="988"/>
                      <a:pt x="5677" y="16974"/>
                      <a:pt x="4740" y="21424"/>
                    </a:cubicBezTo>
                    <a:cubicBezTo>
                      <a:pt x="4038" y="24586"/>
                      <a:pt x="0" y="32487"/>
                      <a:pt x="0" y="32487"/>
                    </a:cubicBezTo>
                    <a:cubicBezTo>
                      <a:pt x="0" y="32487"/>
                      <a:pt x="2633" y="33251"/>
                      <a:pt x="8314" y="36000"/>
                    </a:cubicBezTo>
                    <a:cubicBezTo>
                      <a:pt x="11709" y="37628"/>
                      <a:pt x="14715" y="38045"/>
                      <a:pt x="16905" y="38045"/>
                    </a:cubicBezTo>
                    <a:cubicBezTo>
                      <a:pt x="19208" y="38045"/>
                      <a:pt x="20609" y="37583"/>
                      <a:pt x="20609" y="37583"/>
                    </a:cubicBezTo>
                    <a:cubicBezTo>
                      <a:pt x="20609" y="37583"/>
                      <a:pt x="27925" y="11822"/>
                      <a:pt x="25761" y="5499"/>
                    </a:cubicBezTo>
                    <a:cubicBezTo>
                      <a:pt x="25349" y="4328"/>
                      <a:pt x="20609" y="286"/>
                      <a:pt x="20609" y="286"/>
                    </a:cubicBezTo>
                    <a:cubicBezTo>
                      <a:pt x="20609" y="286"/>
                      <a:pt x="20166" y="1"/>
                      <a:pt x="185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1639740" y="1639196"/>
                <a:ext cx="681092" cy="280483"/>
              </a:xfrm>
              <a:custGeom>
                <a:avLst/>
                <a:gdLst/>
                <a:ahLst/>
                <a:cxnLst/>
                <a:rect l="l" t="t" r="r" b="b"/>
                <a:pathLst>
                  <a:path w="38226" h="15742" extrusionOk="0">
                    <a:moveTo>
                      <a:pt x="33599" y="1"/>
                    </a:moveTo>
                    <a:cubicBezTo>
                      <a:pt x="32528" y="1"/>
                      <a:pt x="30662" y="1435"/>
                      <a:pt x="30329" y="1909"/>
                    </a:cubicBezTo>
                    <a:cubicBezTo>
                      <a:pt x="30038" y="2378"/>
                      <a:pt x="29626" y="2551"/>
                      <a:pt x="29392" y="2668"/>
                    </a:cubicBezTo>
                    <a:lnTo>
                      <a:pt x="29275" y="2668"/>
                    </a:lnTo>
                    <a:cubicBezTo>
                      <a:pt x="24474" y="4368"/>
                      <a:pt x="11303" y="9108"/>
                      <a:pt x="10600" y="9225"/>
                    </a:cubicBezTo>
                    <a:cubicBezTo>
                      <a:pt x="10594" y="9226"/>
                      <a:pt x="10588" y="9227"/>
                      <a:pt x="10581" y="9227"/>
                    </a:cubicBezTo>
                    <a:cubicBezTo>
                      <a:pt x="9637" y="9227"/>
                      <a:pt x="3809" y="1090"/>
                      <a:pt x="3809" y="1090"/>
                    </a:cubicBezTo>
                    <a:lnTo>
                      <a:pt x="1" y="5713"/>
                    </a:lnTo>
                    <a:cubicBezTo>
                      <a:pt x="1" y="5713"/>
                      <a:pt x="7117" y="15742"/>
                      <a:pt x="10168" y="15742"/>
                    </a:cubicBezTo>
                    <a:cubicBezTo>
                      <a:pt x="10236" y="15742"/>
                      <a:pt x="10302" y="15737"/>
                      <a:pt x="10366" y="15727"/>
                    </a:cubicBezTo>
                    <a:cubicBezTo>
                      <a:pt x="12764" y="15314"/>
                      <a:pt x="25706" y="8289"/>
                      <a:pt x="30507" y="5713"/>
                    </a:cubicBezTo>
                    <a:cubicBezTo>
                      <a:pt x="31326" y="5422"/>
                      <a:pt x="35598" y="5127"/>
                      <a:pt x="37064" y="3080"/>
                    </a:cubicBezTo>
                    <a:cubicBezTo>
                      <a:pt x="38226" y="1497"/>
                      <a:pt x="37427" y="616"/>
                      <a:pt x="36404" y="616"/>
                    </a:cubicBezTo>
                    <a:cubicBezTo>
                      <a:pt x="36140" y="616"/>
                      <a:pt x="35862" y="675"/>
                      <a:pt x="35598" y="795"/>
                    </a:cubicBezTo>
                    <a:cubicBezTo>
                      <a:pt x="33767" y="1799"/>
                      <a:pt x="32780" y="2022"/>
                      <a:pt x="32372" y="2022"/>
                    </a:cubicBezTo>
                    <a:cubicBezTo>
                      <a:pt x="32232" y="2022"/>
                      <a:pt x="32160" y="1995"/>
                      <a:pt x="32146" y="1966"/>
                    </a:cubicBezTo>
                    <a:cubicBezTo>
                      <a:pt x="32085" y="1848"/>
                      <a:pt x="34661" y="912"/>
                      <a:pt x="34193" y="270"/>
                    </a:cubicBezTo>
                    <a:cubicBezTo>
                      <a:pt x="34059" y="80"/>
                      <a:pt x="33851" y="1"/>
                      <a:pt x="3359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1555276" y="1525454"/>
                <a:ext cx="215912" cy="260421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4616" extrusionOk="0">
                    <a:moveTo>
                      <a:pt x="4054" y="0"/>
                    </a:moveTo>
                    <a:cubicBezTo>
                      <a:pt x="3441" y="0"/>
                      <a:pt x="2780" y="308"/>
                      <a:pt x="2108" y="1089"/>
                    </a:cubicBezTo>
                    <a:cubicBezTo>
                      <a:pt x="1" y="3665"/>
                      <a:pt x="4450" y="14615"/>
                      <a:pt x="4450" y="14615"/>
                    </a:cubicBezTo>
                    <a:lnTo>
                      <a:pt x="12118" y="11159"/>
                    </a:lnTo>
                    <a:cubicBezTo>
                      <a:pt x="12118" y="11159"/>
                      <a:pt x="7785" y="4428"/>
                      <a:pt x="7027" y="2728"/>
                    </a:cubicBezTo>
                    <a:cubicBezTo>
                      <a:pt x="6542" y="1517"/>
                      <a:pt x="5416" y="0"/>
                      <a:pt x="4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1705904" y="1263934"/>
                <a:ext cx="317757" cy="231645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13001" extrusionOk="0">
                    <a:moveTo>
                      <a:pt x="9421" y="1"/>
                    </a:moveTo>
                    <a:cubicBezTo>
                      <a:pt x="8223" y="1"/>
                      <a:pt x="6939" y="575"/>
                      <a:pt x="6068" y="2064"/>
                    </a:cubicBezTo>
                    <a:cubicBezTo>
                      <a:pt x="5455" y="1485"/>
                      <a:pt x="4855" y="1237"/>
                      <a:pt x="4286" y="1237"/>
                    </a:cubicBezTo>
                    <a:cubicBezTo>
                      <a:pt x="1863" y="1237"/>
                      <a:pt x="1" y="5744"/>
                      <a:pt x="96" y="8448"/>
                    </a:cubicBezTo>
                    <a:cubicBezTo>
                      <a:pt x="252" y="12350"/>
                      <a:pt x="1967" y="13000"/>
                      <a:pt x="3095" y="13000"/>
                    </a:cubicBezTo>
                    <a:cubicBezTo>
                      <a:pt x="3660" y="13000"/>
                      <a:pt x="4077" y="12837"/>
                      <a:pt x="4077" y="12837"/>
                    </a:cubicBezTo>
                    <a:lnTo>
                      <a:pt x="12391" y="12135"/>
                    </a:lnTo>
                    <a:cubicBezTo>
                      <a:pt x="12391" y="12135"/>
                      <a:pt x="12843" y="12222"/>
                      <a:pt x="13461" y="12222"/>
                    </a:cubicBezTo>
                    <a:cubicBezTo>
                      <a:pt x="14595" y="12222"/>
                      <a:pt x="16289" y="11928"/>
                      <a:pt x="16780" y="10261"/>
                    </a:cubicBezTo>
                    <a:cubicBezTo>
                      <a:pt x="17833" y="6809"/>
                      <a:pt x="15023" y="5989"/>
                      <a:pt x="15023" y="5989"/>
                    </a:cubicBezTo>
                    <a:cubicBezTo>
                      <a:pt x="16227" y="5308"/>
                      <a:pt x="14723" y="2765"/>
                      <a:pt x="13097" y="2765"/>
                    </a:cubicBezTo>
                    <a:cubicBezTo>
                      <a:pt x="12901" y="2765"/>
                      <a:pt x="12703" y="2802"/>
                      <a:pt x="12508" y="2884"/>
                    </a:cubicBezTo>
                    <a:cubicBezTo>
                      <a:pt x="12935" y="1388"/>
                      <a:pt x="11282" y="1"/>
                      <a:pt x="9421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1698171" y="1408219"/>
                <a:ext cx="253543" cy="188634"/>
              </a:xfrm>
              <a:custGeom>
                <a:avLst/>
                <a:gdLst/>
                <a:ahLst/>
                <a:cxnLst/>
                <a:rect l="l" t="t" r="r" b="b"/>
                <a:pathLst>
                  <a:path w="14230" h="10587" extrusionOk="0">
                    <a:moveTo>
                      <a:pt x="10951" y="0"/>
                    </a:moveTo>
                    <a:cubicBezTo>
                      <a:pt x="11185" y="1405"/>
                      <a:pt x="9078" y="993"/>
                      <a:pt x="8609" y="1288"/>
                    </a:cubicBezTo>
                    <a:cubicBezTo>
                      <a:pt x="8080" y="1579"/>
                      <a:pt x="7438" y="2867"/>
                      <a:pt x="7438" y="2867"/>
                    </a:cubicBezTo>
                    <a:lnTo>
                      <a:pt x="6970" y="2459"/>
                    </a:lnTo>
                    <a:cubicBezTo>
                      <a:pt x="6970" y="2459"/>
                      <a:pt x="7204" y="2225"/>
                      <a:pt x="7260" y="1696"/>
                    </a:cubicBezTo>
                    <a:cubicBezTo>
                      <a:pt x="7311" y="1208"/>
                      <a:pt x="7076" y="151"/>
                      <a:pt x="6521" y="151"/>
                    </a:cubicBezTo>
                    <a:cubicBezTo>
                      <a:pt x="6411" y="151"/>
                      <a:pt x="6287" y="193"/>
                      <a:pt x="6150" y="291"/>
                    </a:cubicBezTo>
                    <a:cubicBezTo>
                      <a:pt x="5270" y="820"/>
                      <a:pt x="5972" y="2632"/>
                      <a:pt x="5855" y="2693"/>
                    </a:cubicBezTo>
                    <a:cubicBezTo>
                      <a:pt x="5799" y="2750"/>
                      <a:pt x="4567" y="3162"/>
                      <a:pt x="4099" y="3396"/>
                    </a:cubicBezTo>
                    <a:cubicBezTo>
                      <a:pt x="3691" y="3569"/>
                      <a:pt x="1818" y="4333"/>
                      <a:pt x="1523" y="4506"/>
                    </a:cubicBezTo>
                    <a:cubicBezTo>
                      <a:pt x="1232" y="4740"/>
                      <a:pt x="0" y="6262"/>
                      <a:pt x="820" y="8080"/>
                    </a:cubicBezTo>
                    <a:cubicBezTo>
                      <a:pt x="1229" y="8999"/>
                      <a:pt x="3022" y="10586"/>
                      <a:pt x="3665" y="10586"/>
                    </a:cubicBezTo>
                    <a:cubicBezTo>
                      <a:pt x="3758" y="10586"/>
                      <a:pt x="3828" y="10552"/>
                      <a:pt x="3865" y="10478"/>
                    </a:cubicBezTo>
                    <a:cubicBezTo>
                      <a:pt x="4736" y="8688"/>
                      <a:pt x="6210" y="8058"/>
                      <a:pt x="6792" y="8058"/>
                    </a:cubicBezTo>
                    <a:cubicBezTo>
                      <a:pt x="6914" y="8058"/>
                      <a:pt x="6996" y="8086"/>
                      <a:pt x="7026" y="8136"/>
                    </a:cubicBezTo>
                    <a:cubicBezTo>
                      <a:pt x="7178" y="8388"/>
                      <a:pt x="7541" y="9277"/>
                      <a:pt x="8299" y="9277"/>
                    </a:cubicBezTo>
                    <a:cubicBezTo>
                      <a:pt x="8429" y="9277"/>
                      <a:pt x="8572" y="9250"/>
                      <a:pt x="8726" y="9190"/>
                    </a:cubicBezTo>
                    <a:cubicBezTo>
                      <a:pt x="9704" y="8844"/>
                      <a:pt x="11479" y="7024"/>
                      <a:pt x="11647" y="7024"/>
                    </a:cubicBezTo>
                    <a:cubicBezTo>
                      <a:pt x="11650" y="7024"/>
                      <a:pt x="11652" y="7025"/>
                      <a:pt x="11654" y="7026"/>
                    </a:cubicBezTo>
                    <a:cubicBezTo>
                      <a:pt x="11718" y="7057"/>
                      <a:pt x="11991" y="7105"/>
                      <a:pt x="12244" y="7105"/>
                    </a:cubicBezTo>
                    <a:cubicBezTo>
                      <a:pt x="12456" y="7105"/>
                      <a:pt x="12654" y="7071"/>
                      <a:pt x="12708" y="6965"/>
                    </a:cubicBezTo>
                    <a:cubicBezTo>
                      <a:pt x="12825" y="6792"/>
                      <a:pt x="12473" y="6089"/>
                      <a:pt x="12473" y="5326"/>
                    </a:cubicBezTo>
                    <a:cubicBezTo>
                      <a:pt x="12530" y="4623"/>
                      <a:pt x="14230" y="3452"/>
                      <a:pt x="13644" y="2225"/>
                    </a:cubicBezTo>
                    <a:cubicBezTo>
                      <a:pt x="13115" y="993"/>
                      <a:pt x="10951" y="0"/>
                      <a:pt x="10951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1194304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22131" y="1"/>
                    </a:moveTo>
                    <a:lnTo>
                      <a:pt x="234" y="75823"/>
                    </a:lnTo>
                    <a:cubicBezTo>
                      <a:pt x="0" y="76525"/>
                      <a:pt x="408" y="77284"/>
                      <a:pt x="1171" y="77518"/>
                    </a:cubicBezTo>
                    <a:cubicBezTo>
                      <a:pt x="1288" y="77518"/>
                      <a:pt x="1405" y="77579"/>
                      <a:pt x="1522" y="77579"/>
                    </a:cubicBezTo>
                    <a:cubicBezTo>
                      <a:pt x="2108" y="77579"/>
                      <a:pt x="2633" y="77167"/>
                      <a:pt x="2811" y="76581"/>
                    </a:cubicBezTo>
                    <a:lnTo>
                      <a:pt x="24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789426" y="3136909"/>
                <a:ext cx="444493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77580" extrusionOk="0">
                    <a:moveTo>
                      <a:pt x="22136" y="1"/>
                    </a:moveTo>
                    <a:lnTo>
                      <a:pt x="239" y="75823"/>
                    </a:lnTo>
                    <a:cubicBezTo>
                      <a:pt x="0" y="76525"/>
                      <a:pt x="412" y="77284"/>
                      <a:pt x="1115" y="77518"/>
                    </a:cubicBezTo>
                    <a:cubicBezTo>
                      <a:pt x="1293" y="77518"/>
                      <a:pt x="1410" y="77579"/>
                      <a:pt x="1527" y="77579"/>
                    </a:cubicBezTo>
                    <a:cubicBezTo>
                      <a:pt x="2112" y="77579"/>
                      <a:pt x="2637" y="77167"/>
                      <a:pt x="2815" y="76581"/>
                    </a:cubicBezTo>
                    <a:lnTo>
                      <a:pt x="249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838501" y="4311661"/>
                <a:ext cx="452743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0" h="2694" extrusionOk="0">
                    <a:moveTo>
                      <a:pt x="1349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108"/>
                      <a:pt x="586" y="2694"/>
                      <a:pt x="1349" y="2694"/>
                    </a:cubicBezTo>
                    <a:lnTo>
                      <a:pt x="24066" y="2694"/>
                    </a:lnTo>
                    <a:cubicBezTo>
                      <a:pt x="24824" y="2694"/>
                      <a:pt x="25410" y="2108"/>
                      <a:pt x="25410" y="1350"/>
                    </a:cubicBezTo>
                    <a:cubicBezTo>
                      <a:pt x="25410" y="586"/>
                      <a:pt x="24824" y="1"/>
                      <a:pt x="24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923037" y="4022717"/>
                <a:ext cx="450676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4" h="2694" extrusionOk="0">
                    <a:moveTo>
                      <a:pt x="1345" y="0"/>
                    </a:moveTo>
                    <a:cubicBezTo>
                      <a:pt x="643" y="0"/>
                      <a:pt x="1" y="642"/>
                      <a:pt x="1" y="1344"/>
                    </a:cubicBezTo>
                    <a:cubicBezTo>
                      <a:pt x="1" y="2108"/>
                      <a:pt x="643" y="2693"/>
                      <a:pt x="1345" y="2693"/>
                    </a:cubicBezTo>
                    <a:lnTo>
                      <a:pt x="23945" y="2693"/>
                    </a:lnTo>
                    <a:cubicBezTo>
                      <a:pt x="24708" y="2693"/>
                      <a:pt x="25293" y="2108"/>
                      <a:pt x="25293" y="1344"/>
                    </a:cubicBezTo>
                    <a:cubicBezTo>
                      <a:pt x="25293" y="642"/>
                      <a:pt x="24708" y="0"/>
                      <a:pt x="2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1007502" y="3734754"/>
                <a:ext cx="449678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8" h="2695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45"/>
                    </a:cubicBezTo>
                    <a:cubicBezTo>
                      <a:pt x="1" y="2048"/>
                      <a:pt x="586" y="2694"/>
                      <a:pt x="1350" y="2694"/>
                    </a:cubicBezTo>
                    <a:lnTo>
                      <a:pt x="23888" y="2694"/>
                    </a:lnTo>
                    <a:cubicBezTo>
                      <a:pt x="24591" y="2694"/>
                      <a:pt x="25237" y="2048"/>
                      <a:pt x="25237" y="1345"/>
                    </a:cubicBezTo>
                    <a:cubicBezTo>
                      <a:pt x="25237" y="586"/>
                      <a:pt x="24591" y="1"/>
                      <a:pt x="23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1093053" y="3445721"/>
                <a:ext cx="446507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60" h="2695" extrusionOk="0">
                    <a:moveTo>
                      <a:pt x="128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28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1173438" y="3157776"/>
                <a:ext cx="447487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15" h="2638" extrusionOk="0">
                    <a:moveTo>
                      <a:pt x="1345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052"/>
                      <a:pt x="586" y="2638"/>
                      <a:pt x="1345" y="2638"/>
                    </a:cubicBezTo>
                    <a:lnTo>
                      <a:pt x="23771" y="2638"/>
                    </a:lnTo>
                    <a:cubicBezTo>
                      <a:pt x="24473" y="2638"/>
                      <a:pt x="25115" y="2052"/>
                      <a:pt x="25115" y="1350"/>
                    </a:cubicBezTo>
                    <a:cubicBezTo>
                      <a:pt x="25115" y="586"/>
                      <a:pt x="24473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1468637" y="3136909"/>
                <a:ext cx="445509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77580" extrusionOk="0">
                    <a:moveTo>
                      <a:pt x="1" y="1"/>
                    </a:moveTo>
                    <a:lnTo>
                      <a:pt x="22132" y="76581"/>
                    </a:lnTo>
                    <a:cubicBezTo>
                      <a:pt x="22310" y="77167"/>
                      <a:pt x="22895" y="77579"/>
                      <a:pt x="23481" y="77579"/>
                    </a:cubicBezTo>
                    <a:cubicBezTo>
                      <a:pt x="23598" y="77579"/>
                      <a:pt x="23715" y="77518"/>
                      <a:pt x="23832" y="77518"/>
                    </a:cubicBezTo>
                    <a:cubicBezTo>
                      <a:pt x="24535" y="77284"/>
                      <a:pt x="25003" y="76525"/>
                      <a:pt x="24769" y="75823"/>
                    </a:cubicBez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1874531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0" y="1"/>
                    </a:moveTo>
                    <a:lnTo>
                      <a:pt x="22131" y="76581"/>
                    </a:lnTo>
                    <a:cubicBezTo>
                      <a:pt x="22305" y="77167"/>
                      <a:pt x="22834" y="77579"/>
                      <a:pt x="23420" y="77579"/>
                    </a:cubicBezTo>
                    <a:cubicBezTo>
                      <a:pt x="23537" y="77579"/>
                      <a:pt x="23654" y="77518"/>
                      <a:pt x="23771" y="77518"/>
                    </a:cubicBezTo>
                    <a:cubicBezTo>
                      <a:pt x="24530" y="77284"/>
                      <a:pt x="24942" y="76525"/>
                      <a:pt x="24708" y="75823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1817099" y="4311661"/>
                <a:ext cx="452760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694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108"/>
                      <a:pt x="586" y="2694"/>
                      <a:pt x="1350" y="2694"/>
                    </a:cubicBezTo>
                    <a:lnTo>
                      <a:pt x="24066" y="2694"/>
                    </a:lnTo>
                    <a:cubicBezTo>
                      <a:pt x="24825" y="2694"/>
                      <a:pt x="25411" y="2108"/>
                      <a:pt x="25411" y="1350"/>
                    </a:cubicBezTo>
                    <a:cubicBezTo>
                      <a:pt x="25411" y="586"/>
                      <a:pt x="24825" y="1"/>
                      <a:pt x="24066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1733649" y="4022717"/>
                <a:ext cx="450658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694" extrusionOk="0">
                    <a:moveTo>
                      <a:pt x="1349" y="0"/>
                    </a:moveTo>
                    <a:cubicBezTo>
                      <a:pt x="646" y="0"/>
                      <a:pt x="0" y="642"/>
                      <a:pt x="0" y="1344"/>
                    </a:cubicBezTo>
                    <a:cubicBezTo>
                      <a:pt x="0" y="2108"/>
                      <a:pt x="646" y="2693"/>
                      <a:pt x="1349" y="2693"/>
                    </a:cubicBezTo>
                    <a:lnTo>
                      <a:pt x="24005" y="2693"/>
                    </a:lnTo>
                    <a:cubicBezTo>
                      <a:pt x="24707" y="2693"/>
                      <a:pt x="25293" y="2108"/>
                      <a:pt x="25293" y="1344"/>
                    </a:cubicBezTo>
                    <a:cubicBezTo>
                      <a:pt x="25293" y="642"/>
                      <a:pt x="24707" y="0"/>
                      <a:pt x="24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1651270" y="3734754"/>
                <a:ext cx="449571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2" h="2695" extrusionOk="0">
                    <a:moveTo>
                      <a:pt x="1344" y="1"/>
                    </a:moveTo>
                    <a:cubicBezTo>
                      <a:pt x="586" y="1"/>
                      <a:pt x="0" y="586"/>
                      <a:pt x="0" y="1345"/>
                    </a:cubicBezTo>
                    <a:cubicBezTo>
                      <a:pt x="0" y="2048"/>
                      <a:pt x="586" y="2694"/>
                      <a:pt x="1344" y="2694"/>
                    </a:cubicBezTo>
                    <a:lnTo>
                      <a:pt x="23888" y="2694"/>
                    </a:lnTo>
                    <a:cubicBezTo>
                      <a:pt x="24590" y="2694"/>
                      <a:pt x="25232" y="2048"/>
                      <a:pt x="25232" y="1345"/>
                    </a:cubicBezTo>
                    <a:cubicBezTo>
                      <a:pt x="25232" y="586"/>
                      <a:pt x="24590" y="1"/>
                      <a:pt x="238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1568801" y="3445721"/>
                <a:ext cx="446489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2695" extrusionOk="0">
                    <a:moveTo>
                      <a:pt x="134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34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1487419" y="3157776"/>
                <a:ext cx="447593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21" h="2638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052"/>
                      <a:pt x="586" y="2638"/>
                      <a:pt x="1350" y="2638"/>
                    </a:cubicBezTo>
                    <a:lnTo>
                      <a:pt x="23771" y="2638"/>
                    </a:lnTo>
                    <a:cubicBezTo>
                      <a:pt x="24535" y="2638"/>
                      <a:pt x="25120" y="2052"/>
                      <a:pt x="25120" y="1350"/>
                    </a:cubicBezTo>
                    <a:cubicBezTo>
                      <a:pt x="25120" y="586"/>
                      <a:pt x="24535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1063847" y="3081651"/>
                <a:ext cx="1001468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56207" h="7201" extrusionOk="0">
                    <a:moveTo>
                      <a:pt x="3630" y="1"/>
                    </a:moveTo>
                    <a:cubicBezTo>
                      <a:pt x="1640" y="1"/>
                      <a:pt x="0" y="1579"/>
                      <a:pt x="0" y="3570"/>
                    </a:cubicBezTo>
                    <a:cubicBezTo>
                      <a:pt x="0" y="5561"/>
                      <a:pt x="1640" y="7200"/>
                      <a:pt x="3630" y="7200"/>
                    </a:cubicBezTo>
                    <a:lnTo>
                      <a:pt x="52637" y="7200"/>
                    </a:lnTo>
                    <a:cubicBezTo>
                      <a:pt x="54628" y="7200"/>
                      <a:pt x="56206" y="5561"/>
                      <a:pt x="56206" y="3570"/>
                    </a:cubicBezTo>
                    <a:cubicBezTo>
                      <a:pt x="56206" y="1579"/>
                      <a:pt x="54628" y="1"/>
                      <a:pt x="52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3291330" y="4419166"/>
                <a:ext cx="124117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5270" extrusionOk="0">
                    <a:moveTo>
                      <a:pt x="2633" y="0"/>
                    </a:moveTo>
                    <a:lnTo>
                      <a:pt x="2633" y="0"/>
                    </a:lnTo>
                    <a:cubicBezTo>
                      <a:pt x="2633" y="1"/>
                      <a:pt x="2693" y="2811"/>
                      <a:pt x="2225" y="3279"/>
                    </a:cubicBezTo>
                    <a:cubicBezTo>
                      <a:pt x="1757" y="3747"/>
                      <a:pt x="0" y="4975"/>
                      <a:pt x="0" y="4975"/>
                    </a:cubicBezTo>
                    <a:lnTo>
                      <a:pt x="6614" y="5270"/>
                    </a:lnTo>
                    <a:lnTo>
                      <a:pt x="6965" y="586"/>
                    </a:lnTo>
                    <a:lnTo>
                      <a:pt x="2633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3183824" y="4493189"/>
                <a:ext cx="24411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13701" h="4484" extrusionOk="0">
                    <a:moveTo>
                      <a:pt x="7143" y="1"/>
                    </a:moveTo>
                    <a:cubicBezTo>
                      <a:pt x="4277" y="62"/>
                      <a:pt x="586" y="882"/>
                      <a:pt x="179" y="2694"/>
                    </a:cubicBezTo>
                    <a:cubicBezTo>
                      <a:pt x="179" y="2989"/>
                      <a:pt x="1" y="4043"/>
                      <a:pt x="1991" y="4160"/>
                    </a:cubicBezTo>
                    <a:cubicBezTo>
                      <a:pt x="3364" y="4280"/>
                      <a:pt x="7996" y="4484"/>
                      <a:pt x="10872" y="4484"/>
                    </a:cubicBezTo>
                    <a:cubicBezTo>
                      <a:pt x="12167" y="4484"/>
                      <a:pt x="13106" y="4443"/>
                      <a:pt x="13232" y="4334"/>
                    </a:cubicBezTo>
                    <a:cubicBezTo>
                      <a:pt x="13701" y="3982"/>
                      <a:pt x="13293" y="352"/>
                      <a:pt x="12764" y="118"/>
                    </a:cubicBezTo>
                    <a:cubicBezTo>
                      <a:pt x="12764" y="118"/>
                      <a:pt x="11954" y="684"/>
                      <a:pt x="10379" y="684"/>
                    </a:cubicBezTo>
                    <a:cubicBezTo>
                      <a:pt x="9524" y="684"/>
                      <a:pt x="8443" y="517"/>
                      <a:pt x="7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3637707" y="4419166"/>
                <a:ext cx="118932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270" extrusionOk="0">
                    <a:moveTo>
                      <a:pt x="1757" y="0"/>
                    </a:moveTo>
                    <a:cubicBezTo>
                      <a:pt x="1757" y="1"/>
                      <a:pt x="2750" y="2811"/>
                      <a:pt x="2281" y="3279"/>
                    </a:cubicBezTo>
                    <a:cubicBezTo>
                      <a:pt x="1813" y="3747"/>
                      <a:pt x="0" y="4975"/>
                      <a:pt x="0" y="4975"/>
                    </a:cubicBezTo>
                    <a:lnTo>
                      <a:pt x="6675" y="5270"/>
                    </a:lnTo>
                    <a:lnTo>
                      <a:pt x="6089" y="586"/>
                    </a:lnTo>
                    <a:lnTo>
                      <a:pt x="1757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3514591" y="4493189"/>
                <a:ext cx="257641" cy="75724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4250" extrusionOk="0">
                    <a:moveTo>
                      <a:pt x="7902" y="1"/>
                    </a:moveTo>
                    <a:cubicBezTo>
                      <a:pt x="5036" y="62"/>
                      <a:pt x="586" y="1289"/>
                      <a:pt x="174" y="3106"/>
                    </a:cubicBezTo>
                    <a:cubicBezTo>
                      <a:pt x="174" y="3397"/>
                      <a:pt x="1" y="3809"/>
                      <a:pt x="1991" y="3926"/>
                    </a:cubicBezTo>
                    <a:cubicBezTo>
                      <a:pt x="3364" y="4046"/>
                      <a:pt x="8357" y="4250"/>
                      <a:pt x="11457" y="4250"/>
                    </a:cubicBezTo>
                    <a:cubicBezTo>
                      <a:pt x="12852" y="4250"/>
                      <a:pt x="13865" y="4208"/>
                      <a:pt x="13991" y="4099"/>
                    </a:cubicBezTo>
                    <a:cubicBezTo>
                      <a:pt x="14459" y="3748"/>
                      <a:pt x="14052" y="352"/>
                      <a:pt x="13523" y="118"/>
                    </a:cubicBezTo>
                    <a:cubicBezTo>
                      <a:pt x="13523" y="118"/>
                      <a:pt x="12713" y="684"/>
                      <a:pt x="11138" y="684"/>
                    </a:cubicBezTo>
                    <a:cubicBezTo>
                      <a:pt x="10283" y="684"/>
                      <a:pt x="9202" y="517"/>
                      <a:pt x="7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2958478" y="2973165"/>
                <a:ext cx="439237" cy="272679"/>
              </a:xfrm>
              <a:custGeom>
                <a:avLst/>
                <a:gdLst/>
                <a:ahLst/>
                <a:cxnLst/>
                <a:rect l="l" t="t" r="r" b="b"/>
                <a:pathLst>
                  <a:path w="24652" h="15304" extrusionOk="0">
                    <a:moveTo>
                      <a:pt x="2225" y="0"/>
                    </a:moveTo>
                    <a:lnTo>
                      <a:pt x="0" y="1874"/>
                    </a:lnTo>
                    <a:cubicBezTo>
                      <a:pt x="0" y="1874"/>
                      <a:pt x="8024" y="11358"/>
                      <a:pt x="10131" y="13232"/>
                    </a:cubicBezTo>
                    <a:cubicBezTo>
                      <a:pt x="11082" y="14077"/>
                      <a:pt x="12319" y="15304"/>
                      <a:pt x="14090" y="15304"/>
                    </a:cubicBezTo>
                    <a:cubicBezTo>
                      <a:pt x="16243" y="15304"/>
                      <a:pt x="19186" y="13489"/>
                      <a:pt x="23363" y="6965"/>
                    </a:cubicBezTo>
                    <a:cubicBezTo>
                      <a:pt x="24651" y="4857"/>
                      <a:pt x="19031" y="2749"/>
                      <a:pt x="19031" y="2749"/>
                    </a:cubicBezTo>
                    <a:cubicBezTo>
                      <a:pt x="19031" y="2749"/>
                      <a:pt x="14745" y="8642"/>
                      <a:pt x="12835" y="8642"/>
                    </a:cubicBezTo>
                    <a:cubicBezTo>
                      <a:pt x="12749" y="8642"/>
                      <a:pt x="12667" y="8630"/>
                      <a:pt x="12590" y="8604"/>
                    </a:cubicBezTo>
                    <a:cubicBezTo>
                      <a:pt x="10834" y="8019"/>
                      <a:pt x="2225" y="0"/>
                      <a:pt x="2225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2978329" y="3001285"/>
                <a:ext cx="437081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5146" extrusionOk="0">
                    <a:moveTo>
                      <a:pt x="2811" y="0"/>
                    </a:moveTo>
                    <a:cubicBezTo>
                      <a:pt x="1814" y="413"/>
                      <a:pt x="469" y="2520"/>
                      <a:pt x="1" y="3513"/>
                    </a:cubicBezTo>
                    <a:cubicBezTo>
                      <a:pt x="2460" y="6441"/>
                      <a:pt x="7027" y="11242"/>
                      <a:pt x="8488" y="12591"/>
                    </a:cubicBezTo>
                    <a:cubicBezTo>
                      <a:pt x="9526" y="13513"/>
                      <a:pt x="11260" y="15146"/>
                      <a:pt x="13662" y="15146"/>
                    </a:cubicBezTo>
                    <a:cubicBezTo>
                      <a:pt x="16138" y="15146"/>
                      <a:pt x="19323" y="13411"/>
                      <a:pt x="23186" y="7377"/>
                    </a:cubicBezTo>
                    <a:cubicBezTo>
                      <a:pt x="24530" y="5331"/>
                      <a:pt x="17565" y="764"/>
                      <a:pt x="17565" y="764"/>
                    </a:cubicBezTo>
                    <a:cubicBezTo>
                      <a:pt x="17565" y="764"/>
                      <a:pt x="13581" y="7062"/>
                      <a:pt x="11705" y="7062"/>
                    </a:cubicBezTo>
                    <a:cubicBezTo>
                      <a:pt x="11625" y="7062"/>
                      <a:pt x="11548" y="7050"/>
                      <a:pt x="11476" y="7026"/>
                    </a:cubicBezTo>
                    <a:cubicBezTo>
                      <a:pt x="10244" y="6619"/>
                      <a:pt x="5444" y="2403"/>
                      <a:pt x="2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2880268" y="2882981"/>
                <a:ext cx="131458" cy="138816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7791" extrusionOk="0">
                    <a:moveTo>
                      <a:pt x="579" y="1"/>
                    </a:moveTo>
                    <a:cubicBezTo>
                      <a:pt x="535" y="1"/>
                      <a:pt x="498" y="9"/>
                      <a:pt x="469" y="26"/>
                    </a:cubicBezTo>
                    <a:cubicBezTo>
                      <a:pt x="0" y="260"/>
                      <a:pt x="586" y="963"/>
                      <a:pt x="1228" y="1370"/>
                    </a:cubicBezTo>
                    <a:cubicBezTo>
                      <a:pt x="1874" y="1839"/>
                      <a:pt x="2516" y="2424"/>
                      <a:pt x="2516" y="2424"/>
                    </a:cubicBezTo>
                    <a:cubicBezTo>
                      <a:pt x="2516" y="2424"/>
                      <a:pt x="1874" y="2602"/>
                      <a:pt x="1991" y="3244"/>
                    </a:cubicBezTo>
                    <a:cubicBezTo>
                      <a:pt x="1579" y="3361"/>
                      <a:pt x="1406" y="3773"/>
                      <a:pt x="1640" y="4180"/>
                    </a:cubicBezTo>
                    <a:cubicBezTo>
                      <a:pt x="1289" y="4415"/>
                      <a:pt x="1228" y="4883"/>
                      <a:pt x="1462" y="5234"/>
                    </a:cubicBezTo>
                    <a:cubicBezTo>
                      <a:pt x="1678" y="5507"/>
                      <a:pt x="2247" y="6128"/>
                      <a:pt x="2653" y="6128"/>
                    </a:cubicBezTo>
                    <a:cubicBezTo>
                      <a:pt x="2687" y="6128"/>
                      <a:pt x="2719" y="6124"/>
                      <a:pt x="2750" y="6115"/>
                    </a:cubicBezTo>
                    <a:cubicBezTo>
                      <a:pt x="3218" y="6583"/>
                      <a:pt x="4216" y="7459"/>
                      <a:pt x="5092" y="7754"/>
                    </a:cubicBezTo>
                    <a:cubicBezTo>
                      <a:pt x="5153" y="7779"/>
                      <a:pt x="5217" y="7790"/>
                      <a:pt x="5283" y="7790"/>
                    </a:cubicBezTo>
                    <a:cubicBezTo>
                      <a:pt x="6162" y="7790"/>
                      <a:pt x="7377" y="5764"/>
                      <a:pt x="7377" y="5764"/>
                    </a:cubicBezTo>
                    <a:cubicBezTo>
                      <a:pt x="7377" y="5764"/>
                      <a:pt x="6675" y="5000"/>
                      <a:pt x="6380" y="4063"/>
                    </a:cubicBezTo>
                    <a:cubicBezTo>
                      <a:pt x="6029" y="3070"/>
                      <a:pt x="6089" y="2251"/>
                      <a:pt x="5738" y="1956"/>
                    </a:cubicBezTo>
                    <a:cubicBezTo>
                      <a:pt x="5635" y="1871"/>
                      <a:pt x="5473" y="1835"/>
                      <a:pt x="5289" y="1835"/>
                    </a:cubicBezTo>
                    <a:cubicBezTo>
                      <a:pt x="4845" y="1835"/>
                      <a:pt x="4281" y="2042"/>
                      <a:pt x="4155" y="2251"/>
                    </a:cubicBezTo>
                    <a:cubicBezTo>
                      <a:pt x="2799" y="1325"/>
                      <a:pt x="1138" y="1"/>
                      <a:pt x="57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3669996" y="3056614"/>
                <a:ext cx="200304" cy="316065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17739" extrusionOk="0">
                    <a:moveTo>
                      <a:pt x="1" y="1"/>
                    </a:moveTo>
                    <a:lnTo>
                      <a:pt x="2521" y="17739"/>
                    </a:lnTo>
                    <a:cubicBezTo>
                      <a:pt x="2521" y="17739"/>
                      <a:pt x="11242" y="17331"/>
                      <a:pt x="10952" y="13467"/>
                    </a:cubicBezTo>
                    <a:cubicBezTo>
                      <a:pt x="10600" y="9542"/>
                      <a:pt x="9720" y="5092"/>
                      <a:pt x="9720" y="509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3321534" y="3497897"/>
                <a:ext cx="443406" cy="94304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52928" extrusionOk="0">
                    <a:moveTo>
                      <a:pt x="3280" y="0"/>
                    </a:moveTo>
                    <a:cubicBezTo>
                      <a:pt x="3280" y="0"/>
                      <a:pt x="703" y="15574"/>
                      <a:pt x="469" y="21663"/>
                    </a:cubicBezTo>
                    <a:cubicBezTo>
                      <a:pt x="179" y="27813"/>
                      <a:pt x="1" y="52286"/>
                      <a:pt x="1" y="52286"/>
                    </a:cubicBezTo>
                    <a:cubicBezTo>
                      <a:pt x="1" y="52286"/>
                      <a:pt x="2521" y="52928"/>
                      <a:pt x="6558" y="52928"/>
                    </a:cubicBezTo>
                    <a:cubicBezTo>
                      <a:pt x="6558" y="52169"/>
                      <a:pt x="9195" y="35012"/>
                      <a:pt x="8900" y="29803"/>
                    </a:cubicBezTo>
                    <a:cubicBezTo>
                      <a:pt x="8727" y="27579"/>
                      <a:pt x="12998" y="11419"/>
                      <a:pt x="12998" y="11419"/>
                    </a:cubicBezTo>
                    <a:cubicBezTo>
                      <a:pt x="12998" y="11419"/>
                      <a:pt x="14052" y="23302"/>
                      <a:pt x="15223" y="30211"/>
                    </a:cubicBezTo>
                    <a:cubicBezTo>
                      <a:pt x="16338" y="37063"/>
                      <a:pt x="18502" y="52928"/>
                      <a:pt x="18502" y="52928"/>
                    </a:cubicBezTo>
                    <a:lnTo>
                      <a:pt x="24652" y="52928"/>
                    </a:lnTo>
                    <a:cubicBezTo>
                      <a:pt x="24652" y="52928"/>
                      <a:pt x="24357" y="43621"/>
                      <a:pt x="24652" y="39930"/>
                    </a:cubicBezTo>
                    <a:cubicBezTo>
                      <a:pt x="24886" y="36300"/>
                      <a:pt x="22895" y="27049"/>
                      <a:pt x="23420" y="19499"/>
                    </a:cubicBezTo>
                    <a:cubicBezTo>
                      <a:pt x="23949" y="12005"/>
                      <a:pt x="24591" y="0"/>
                      <a:pt x="245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3381052" y="3528190"/>
                <a:ext cx="27136" cy="111591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263" extrusionOk="0">
                    <a:moveTo>
                      <a:pt x="174" y="1"/>
                    </a:moveTo>
                    <a:cubicBezTo>
                      <a:pt x="174" y="1"/>
                      <a:pt x="0" y="3687"/>
                      <a:pt x="1288" y="6263"/>
                    </a:cubicBezTo>
                    <a:lnTo>
                      <a:pt x="1523" y="6146"/>
                    </a:lnTo>
                    <a:cubicBezTo>
                      <a:pt x="235" y="3630"/>
                      <a:pt x="408" y="1"/>
                      <a:pt x="408" y="1"/>
                    </a:cubicBezTo>
                    <a:close/>
                  </a:path>
                </a:pathLst>
              </a:custGeom>
              <a:solidFill>
                <a:srgbClr val="5B4B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3450922" y="2654873"/>
                <a:ext cx="183609" cy="257035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4426" extrusionOk="0">
                    <a:moveTo>
                      <a:pt x="3169" y="1"/>
                    </a:moveTo>
                    <a:cubicBezTo>
                      <a:pt x="1436" y="1"/>
                      <a:pt x="0" y="5587"/>
                      <a:pt x="61" y="7558"/>
                    </a:cubicBezTo>
                    <a:cubicBezTo>
                      <a:pt x="117" y="9548"/>
                      <a:pt x="178" y="10775"/>
                      <a:pt x="585" y="11127"/>
                    </a:cubicBezTo>
                    <a:cubicBezTo>
                      <a:pt x="793" y="11303"/>
                      <a:pt x="1133" y="11347"/>
                      <a:pt x="1435" y="11347"/>
                    </a:cubicBezTo>
                    <a:cubicBezTo>
                      <a:pt x="1733" y="11347"/>
                      <a:pt x="1993" y="11305"/>
                      <a:pt x="2051" y="11305"/>
                    </a:cubicBezTo>
                    <a:cubicBezTo>
                      <a:pt x="2225" y="11361"/>
                      <a:pt x="1817" y="14349"/>
                      <a:pt x="1817" y="14349"/>
                    </a:cubicBezTo>
                    <a:cubicBezTo>
                      <a:pt x="1817" y="14349"/>
                      <a:pt x="4168" y="14426"/>
                      <a:pt x="6347" y="14426"/>
                    </a:cubicBezTo>
                    <a:cubicBezTo>
                      <a:pt x="7981" y="14426"/>
                      <a:pt x="9519" y="14383"/>
                      <a:pt x="9897" y="14232"/>
                    </a:cubicBezTo>
                    <a:cubicBezTo>
                      <a:pt x="9897" y="14232"/>
                      <a:pt x="8782" y="10134"/>
                      <a:pt x="9133" y="8963"/>
                    </a:cubicBezTo>
                    <a:cubicBezTo>
                      <a:pt x="9484" y="7792"/>
                      <a:pt x="10304" y="3047"/>
                      <a:pt x="8257" y="1876"/>
                    </a:cubicBezTo>
                    <a:cubicBezTo>
                      <a:pt x="6267" y="649"/>
                      <a:pt x="4918" y="120"/>
                      <a:pt x="3222" y="3"/>
                    </a:cubicBezTo>
                    <a:cubicBezTo>
                      <a:pt x="3204" y="1"/>
                      <a:pt x="3186" y="1"/>
                      <a:pt x="316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3412343" y="2578534"/>
                <a:ext cx="269169" cy="275263"/>
              </a:xfrm>
              <a:custGeom>
                <a:avLst/>
                <a:gdLst/>
                <a:ahLst/>
                <a:cxnLst/>
                <a:rect l="l" t="t" r="r" b="b"/>
                <a:pathLst>
                  <a:path w="15107" h="15449" extrusionOk="0">
                    <a:moveTo>
                      <a:pt x="8189" y="1"/>
                    </a:moveTo>
                    <a:cubicBezTo>
                      <a:pt x="7758" y="1"/>
                      <a:pt x="7384" y="95"/>
                      <a:pt x="7144" y="305"/>
                    </a:cubicBezTo>
                    <a:cubicBezTo>
                      <a:pt x="6407" y="950"/>
                      <a:pt x="6250" y="1487"/>
                      <a:pt x="5419" y="1487"/>
                    </a:cubicBezTo>
                    <a:cubicBezTo>
                      <a:pt x="5194" y="1487"/>
                      <a:pt x="4918" y="1447"/>
                      <a:pt x="4568" y="1359"/>
                    </a:cubicBezTo>
                    <a:cubicBezTo>
                      <a:pt x="4348" y="1305"/>
                      <a:pt x="4124" y="1278"/>
                      <a:pt x="3899" y="1278"/>
                    </a:cubicBezTo>
                    <a:cubicBezTo>
                      <a:pt x="2450" y="1278"/>
                      <a:pt x="984" y="2374"/>
                      <a:pt x="525" y="3996"/>
                    </a:cubicBezTo>
                    <a:cubicBezTo>
                      <a:pt x="1" y="5870"/>
                      <a:pt x="1523" y="6863"/>
                      <a:pt x="2165" y="7214"/>
                    </a:cubicBezTo>
                    <a:cubicBezTo>
                      <a:pt x="2694" y="7565"/>
                      <a:pt x="2694" y="7565"/>
                      <a:pt x="2867" y="8151"/>
                    </a:cubicBezTo>
                    <a:cubicBezTo>
                      <a:pt x="3045" y="8680"/>
                      <a:pt x="3219" y="9205"/>
                      <a:pt x="3570" y="9556"/>
                    </a:cubicBezTo>
                    <a:cubicBezTo>
                      <a:pt x="3921" y="9968"/>
                      <a:pt x="3453" y="11256"/>
                      <a:pt x="3453" y="11256"/>
                    </a:cubicBezTo>
                    <a:lnTo>
                      <a:pt x="3865" y="11373"/>
                    </a:lnTo>
                    <a:cubicBezTo>
                      <a:pt x="3865" y="11373"/>
                      <a:pt x="3921" y="11139"/>
                      <a:pt x="4038" y="10788"/>
                    </a:cubicBezTo>
                    <a:cubicBezTo>
                      <a:pt x="4145" y="10411"/>
                      <a:pt x="4351" y="9595"/>
                      <a:pt x="5012" y="9595"/>
                    </a:cubicBezTo>
                    <a:cubicBezTo>
                      <a:pt x="5074" y="9595"/>
                      <a:pt x="5139" y="9602"/>
                      <a:pt x="5209" y="9617"/>
                    </a:cubicBezTo>
                    <a:cubicBezTo>
                      <a:pt x="5973" y="9790"/>
                      <a:pt x="6029" y="10844"/>
                      <a:pt x="5621" y="11781"/>
                    </a:cubicBezTo>
                    <a:cubicBezTo>
                      <a:pt x="5209" y="12717"/>
                      <a:pt x="4919" y="13598"/>
                      <a:pt x="6497" y="14652"/>
                    </a:cubicBezTo>
                    <a:cubicBezTo>
                      <a:pt x="7473" y="15327"/>
                      <a:pt x="8882" y="15449"/>
                      <a:pt x="9768" y="15449"/>
                    </a:cubicBezTo>
                    <a:cubicBezTo>
                      <a:pt x="10264" y="15449"/>
                      <a:pt x="10596" y="15411"/>
                      <a:pt x="10596" y="15411"/>
                    </a:cubicBezTo>
                    <a:cubicBezTo>
                      <a:pt x="12703" y="15237"/>
                      <a:pt x="13172" y="13186"/>
                      <a:pt x="13055" y="12366"/>
                    </a:cubicBezTo>
                    <a:cubicBezTo>
                      <a:pt x="12881" y="11490"/>
                      <a:pt x="12820" y="10788"/>
                      <a:pt x="13935" y="8619"/>
                    </a:cubicBezTo>
                    <a:cubicBezTo>
                      <a:pt x="15106" y="6511"/>
                      <a:pt x="13991" y="5106"/>
                      <a:pt x="13172" y="4699"/>
                    </a:cubicBezTo>
                    <a:cubicBezTo>
                      <a:pt x="12296" y="4287"/>
                      <a:pt x="11827" y="3411"/>
                      <a:pt x="11476" y="1888"/>
                    </a:cubicBezTo>
                    <a:cubicBezTo>
                      <a:pt x="11170" y="798"/>
                      <a:pt x="9441" y="1"/>
                      <a:pt x="8189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3206776" y="2898306"/>
                <a:ext cx="636352" cy="1056596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59301" extrusionOk="0">
                    <a:moveTo>
                      <a:pt x="21151" y="1"/>
                    </a:moveTo>
                    <a:cubicBezTo>
                      <a:pt x="20335" y="1"/>
                      <a:pt x="19507" y="33"/>
                      <a:pt x="18680" y="103"/>
                    </a:cubicBezTo>
                    <a:cubicBezTo>
                      <a:pt x="16043" y="337"/>
                      <a:pt x="13818" y="454"/>
                      <a:pt x="12179" y="571"/>
                    </a:cubicBezTo>
                    <a:cubicBezTo>
                      <a:pt x="11476" y="627"/>
                      <a:pt x="11593" y="627"/>
                      <a:pt x="11125" y="627"/>
                    </a:cubicBezTo>
                    <a:cubicBezTo>
                      <a:pt x="9312" y="627"/>
                      <a:pt x="3223" y="8299"/>
                      <a:pt x="235" y="12103"/>
                    </a:cubicBezTo>
                    <a:cubicBezTo>
                      <a:pt x="1" y="15381"/>
                      <a:pt x="5270" y="17372"/>
                      <a:pt x="6268" y="17550"/>
                    </a:cubicBezTo>
                    <a:cubicBezTo>
                      <a:pt x="8679" y="16082"/>
                      <a:pt x="9258" y="14802"/>
                      <a:pt x="9353" y="14802"/>
                    </a:cubicBezTo>
                    <a:cubicBezTo>
                      <a:pt x="9364" y="14802"/>
                      <a:pt x="9368" y="14820"/>
                      <a:pt x="9368" y="14857"/>
                    </a:cubicBezTo>
                    <a:cubicBezTo>
                      <a:pt x="9546" y="23227"/>
                      <a:pt x="4628" y="53733"/>
                      <a:pt x="3396" y="57245"/>
                    </a:cubicBezTo>
                    <a:cubicBezTo>
                      <a:pt x="6299" y="58802"/>
                      <a:pt x="10999" y="59300"/>
                      <a:pt x="15831" y="59300"/>
                    </a:cubicBezTo>
                    <a:cubicBezTo>
                      <a:pt x="24451" y="59300"/>
                      <a:pt x="33490" y="57714"/>
                      <a:pt x="33490" y="57714"/>
                    </a:cubicBezTo>
                    <a:cubicBezTo>
                      <a:pt x="33490" y="57714"/>
                      <a:pt x="30328" y="16318"/>
                      <a:pt x="30328" y="15264"/>
                    </a:cubicBezTo>
                    <a:cubicBezTo>
                      <a:pt x="33841" y="15264"/>
                      <a:pt x="35715" y="13976"/>
                      <a:pt x="35715" y="13976"/>
                    </a:cubicBezTo>
                    <a:cubicBezTo>
                      <a:pt x="35715" y="13976"/>
                      <a:pt x="33434" y="3850"/>
                      <a:pt x="32319" y="2501"/>
                    </a:cubicBezTo>
                    <a:cubicBezTo>
                      <a:pt x="31356" y="1383"/>
                      <a:pt x="26509" y="1"/>
                      <a:pt x="2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1539594" y="3654388"/>
                <a:ext cx="1357230" cy="1111046"/>
              </a:xfrm>
              <a:custGeom>
                <a:avLst/>
                <a:gdLst/>
                <a:ahLst/>
                <a:cxnLst/>
                <a:rect l="l" t="t" r="r" b="b"/>
                <a:pathLst>
                  <a:path w="76174" h="62357" extrusionOk="0">
                    <a:moveTo>
                      <a:pt x="36712" y="28923"/>
                    </a:moveTo>
                    <a:cubicBezTo>
                      <a:pt x="36885" y="29392"/>
                      <a:pt x="37120" y="29860"/>
                      <a:pt x="37415" y="30272"/>
                    </a:cubicBezTo>
                    <a:lnTo>
                      <a:pt x="37063" y="30623"/>
                    </a:lnTo>
                    <a:cubicBezTo>
                      <a:pt x="36829" y="30506"/>
                      <a:pt x="36595" y="30389"/>
                      <a:pt x="36417" y="30272"/>
                    </a:cubicBezTo>
                    <a:cubicBezTo>
                      <a:pt x="36534" y="29860"/>
                      <a:pt x="36651" y="29392"/>
                      <a:pt x="36712" y="28923"/>
                    </a:cubicBezTo>
                    <a:close/>
                    <a:moveTo>
                      <a:pt x="37588" y="30562"/>
                    </a:moveTo>
                    <a:cubicBezTo>
                      <a:pt x="37705" y="30680"/>
                      <a:pt x="37822" y="30858"/>
                      <a:pt x="37939" y="30975"/>
                    </a:cubicBezTo>
                    <a:cubicBezTo>
                      <a:pt x="37988" y="31047"/>
                      <a:pt x="37976" y="31080"/>
                      <a:pt x="37923" y="31080"/>
                    </a:cubicBezTo>
                    <a:cubicBezTo>
                      <a:pt x="37850" y="31080"/>
                      <a:pt x="37700" y="31017"/>
                      <a:pt x="37532" y="30914"/>
                    </a:cubicBezTo>
                    <a:cubicBezTo>
                      <a:pt x="37588" y="30797"/>
                      <a:pt x="37588" y="30680"/>
                      <a:pt x="37588" y="30562"/>
                    </a:cubicBezTo>
                    <a:close/>
                    <a:moveTo>
                      <a:pt x="45143" y="29977"/>
                    </a:moveTo>
                    <a:cubicBezTo>
                      <a:pt x="44965" y="30389"/>
                      <a:pt x="44731" y="30797"/>
                      <a:pt x="44557" y="31265"/>
                    </a:cubicBezTo>
                    <a:cubicBezTo>
                      <a:pt x="44323" y="31326"/>
                      <a:pt x="44089" y="31382"/>
                      <a:pt x="43794" y="31443"/>
                    </a:cubicBezTo>
                    <a:cubicBezTo>
                      <a:pt x="43738" y="31265"/>
                      <a:pt x="43738" y="31148"/>
                      <a:pt x="43677" y="31031"/>
                    </a:cubicBezTo>
                    <a:cubicBezTo>
                      <a:pt x="44206" y="30740"/>
                      <a:pt x="44675" y="30328"/>
                      <a:pt x="45143" y="29977"/>
                    </a:cubicBezTo>
                    <a:close/>
                    <a:moveTo>
                      <a:pt x="43326" y="31209"/>
                    </a:moveTo>
                    <a:lnTo>
                      <a:pt x="43152" y="31560"/>
                    </a:lnTo>
                    <a:cubicBezTo>
                      <a:pt x="42995" y="31613"/>
                      <a:pt x="42861" y="31642"/>
                      <a:pt x="42782" y="31642"/>
                    </a:cubicBezTo>
                    <a:cubicBezTo>
                      <a:pt x="42685" y="31642"/>
                      <a:pt x="42672" y="31598"/>
                      <a:pt x="42801" y="31499"/>
                    </a:cubicBezTo>
                    <a:cubicBezTo>
                      <a:pt x="42974" y="31443"/>
                      <a:pt x="43152" y="31326"/>
                      <a:pt x="43326" y="31209"/>
                    </a:cubicBezTo>
                    <a:close/>
                    <a:moveTo>
                      <a:pt x="36183" y="31031"/>
                    </a:moveTo>
                    <a:lnTo>
                      <a:pt x="36361" y="31382"/>
                    </a:lnTo>
                    <a:cubicBezTo>
                      <a:pt x="36147" y="31596"/>
                      <a:pt x="35965" y="31746"/>
                      <a:pt x="35904" y="31746"/>
                    </a:cubicBezTo>
                    <a:cubicBezTo>
                      <a:pt x="35881" y="31746"/>
                      <a:pt x="35876" y="31725"/>
                      <a:pt x="35892" y="31677"/>
                    </a:cubicBezTo>
                    <a:cubicBezTo>
                      <a:pt x="36009" y="31443"/>
                      <a:pt x="36127" y="31265"/>
                      <a:pt x="36183" y="31031"/>
                    </a:cubicBezTo>
                    <a:close/>
                    <a:moveTo>
                      <a:pt x="44379" y="31968"/>
                    </a:moveTo>
                    <a:lnTo>
                      <a:pt x="44379" y="31968"/>
                    </a:lnTo>
                    <a:cubicBezTo>
                      <a:pt x="44323" y="32202"/>
                      <a:pt x="44262" y="32436"/>
                      <a:pt x="44262" y="32670"/>
                    </a:cubicBezTo>
                    <a:cubicBezTo>
                      <a:pt x="44235" y="32712"/>
                      <a:pt x="44211" y="32731"/>
                      <a:pt x="44188" y="32731"/>
                    </a:cubicBezTo>
                    <a:cubicBezTo>
                      <a:pt x="44115" y="32731"/>
                      <a:pt x="44061" y="32531"/>
                      <a:pt x="43972" y="32263"/>
                    </a:cubicBezTo>
                    <a:cubicBezTo>
                      <a:pt x="44145" y="32202"/>
                      <a:pt x="44262" y="32085"/>
                      <a:pt x="44379" y="31968"/>
                    </a:cubicBezTo>
                    <a:close/>
                    <a:moveTo>
                      <a:pt x="37120" y="33139"/>
                    </a:moveTo>
                    <a:cubicBezTo>
                      <a:pt x="37237" y="33317"/>
                      <a:pt x="37297" y="33490"/>
                      <a:pt x="37354" y="33551"/>
                    </a:cubicBezTo>
                    <a:cubicBezTo>
                      <a:pt x="37425" y="33728"/>
                      <a:pt x="37388" y="33797"/>
                      <a:pt x="37281" y="33797"/>
                    </a:cubicBezTo>
                    <a:cubicBezTo>
                      <a:pt x="37213" y="33797"/>
                      <a:pt x="37117" y="33770"/>
                      <a:pt x="37002" y="33724"/>
                    </a:cubicBezTo>
                    <a:cubicBezTo>
                      <a:pt x="37063" y="33607"/>
                      <a:pt x="37120" y="33373"/>
                      <a:pt x="37120" y="33139"/>
                    </a:cubicBezTo>
                    <a:close/>
                    <a:moveTo>
                      <a:pt x="42155" y="33785"/>
                    </a:moveTo>
                    <a:lnTo>
                      <a:pt x="42155" y="33785"/>
                    </a:lnTo>
                    <a:cubicBezTo>
                      <a:pt x="42038" y="33958"/>
                      <a:pt x="41981" y="34192"/>
                      <a:pt x="41920" y="34310"/>
                    </a:cubicBezTo>
                    <a:cubicBezTo>
                      <a:pt x="41837" y="34324"/>
                      <a:pt x="41766" y="34332"/>
                      <a:pt x="41712" y="34332"/>
                    </a:cubicBezTo>
                    <a:cubicBezTo>
                      <a:pt x="41537" y="34332"/>
                      <a:pt x="41522" y="34254"/>
                      <a:pt x="41747" y="34075"/>
                    </a:cubicBezTo>
                    <a:cubicBezTo>
                      <a:pt x="41803" y="34019"/>
                      <a:pt x="41981" y="33902"/>
                      <a:pt x="42155" y="33785"/>
                    </a:cubicBezTo>
                    <a:close/>
                    <a:moveTo>
                      <a:pt x="31499" y="35307"/>
                    </a:moveTo>
                    <a:cubicBezTo>
                      <a:pt x="32145" y="35541"/>
                      <a:pt x="32731" y="35776"/>
                      <a:pt x="33021" y="35832"/>
                    </a:cubicBezTo>
                    <a:cubicBezTo>
                      <a:pt x="33490" y="36010"/>
                      <a:pt x="32965" y="36127"/>
                      <a:pt x="32379" y="36244"/>
                    </a:cubicBezTo>
                    <a:cubicBezTo>
                      <a:pt x="32084" y="35949"/>
                      <a:pt x="31794" y="35598"/>
                      <a:pt x="31499" y="35307"/>
                    </a:cubicBezTo>
                    <a:close/>
                    <a:moveTo>
                      <a:pt x="46080" y="37003"/>
                    </a:moveTo>
                    <a:cubicBezTo>
                      <a:pt x="45667" y="37237"/>
                      <a:pt x="45143" y="37471"/>
                      <a:pt x="44731" y="37705"/>
                    </a:cubicBezTo>
                    <a:cubicBezTo>
                      <a:pt x="44262" y="37471"/>
                      <a:pt x="43794" y="37237"/>
                      <a:pt x="44379" y="37181"/>
                    </a:cubicBezTo>
                    <a:cubicBezTo>
                      <a:pt x="44675" y="37181"/>
                      <a:pt x="45316" y="37120"/>
                      <a:pt x="46080" y="37003"/>
                    </a:cubicBezTo>
                    <a:close/>
                    <a:moveTo>
                      <a:pt x="50295" y="0"/>
                    </a:moveTo>
                    <a:lnTo>
                      <a:pt x="50295" y="0"/>
                    </a:lnTo>
                    <a:cubicBezTo>
                      <a:pt x="49415" y="647"/>
                      <a:pt x="47602" y="4567"/>
                      <a:pt x="47602" y="4684"/>
                    </a:cubicBezTo>
                    <a:cubicBezTo>
                      <a:pt x="47505" y="4505"/>
                      <a:pt x="47395" y="4417"/>
                      <a:pt x="47285" y="4417"/>
                    </a:cubicBezTo>
                    <a:cubicBezTo>
                      <a:pt x="46929" y="4417"/>
                      <a:pt x="46576" y="5341"/>
                      <a:pt x="46665" y="7087"/>
                    </a:cubicBezTo>
                    <a:cubicBezTo>
                      <a:pt x="46242" y="6503"/>
                      <a:pt x="46018" y="6351"/>
                      <a:pt x="45892" y="6351"/>
                    </a:cubicBezTo>
                    <a:cubicBezTo>
                      <a:pt x="45791" y="6351"/>
                      <a:pt x="45753" y="6449"/>
                      <a:pt x="45728" y="6502"/>
                    </a:cubicBezTo>
                    <a:cubicBezTo>
                      <a:pt x="45667" y="6675"/>
                      <a:pt x="45199" y="8375"/>
                      <a:pt x="45667" y="9602"/>
                    </a:cubicBezTo>
                    <a:cubicBezTo>
                      <a:pt x="44918" y="8499"/>
                      <a:pt x="44600" y="8261"/>
                      <a:pt x="44413" y="8261"/>
                    </a:cubicBezTo>
                    <a:cubicBezTo>
                      <a:pt x="44353" y="8261"/>
                      <a:pt x="44306" y="8286"/>
                      <a:pt x="44262" y="8314"/>
                    </a:cubicBezTo>
                    <a:cubicBezTo>
                      <a:pt x="44028" y="8492"/>
                      <a:pt x="43972" y="11303"/>
                      <a:pt x="44323" y="12413"/>
                    </a:cubicBezTo>
                    <a:cubicBezTo>
                      <a:pt x="43361" y="10757"/>
                      <a:pt x="43129" y="10172"/>
                      <a:pt x="42828" y="10172"/>
                    </a:cubicBezTo>
                    <a:cubicBezTo>
                      <a:pt x="42800" y="10172"/>
                      <a:pt x="42771" y="10178"/>
                      <a:pt x="42740" y="10188"/>
                    </a:cubicBezTo>
                    <a:cubicBezTo>
                      <a:pt x="42333" y="10249"/>
                      <a:pt x="41803" y="13527"/>
                      <a:pt x="42740" y="14755"/>
                    </a:cubicBezTo>
                    <a:cubicBezTo>
                      <a:pt x="41864" y="13762"/>
                      <a:pt x="41396" y="13293"/>
                      <a:pt x="41045" y="13293"/>
                    </a:cubicBezTo>
                    <a:cubicBezTo>
                      <a:pt x="40693" y="13293"/>
                      <a:pt x="40927" y="16572"/>
                      <a:pt x="41747" y="17916"/>
                    </a:cubicBezTo>
                    <a:cubicBezTo>
                      <a:pt x="40498" y="16409"/>
                      <a:pt x="40082" y="15779"/>
                      <a:pt x="39715" y="15779"/>
                    </a:cubicBezTo>
                    <a:cubicBezTo>
                      <a:pt x="39670" y="15779"/>
                      <a:pt x="39624" y="15789"/>
                      <a:pt x="39579" y="15808"/>
                    </a:cubicBezTo>
                    <a:cubicBezTo>
                      <a:pt x="39227" y="15925"/>
                      <a:pt x="40164" y="19031"/>
                      <a:pt x="41045" y="20375"/>
                    </a:cubicBezTo>
                    <a:cubicBezTo>
                      <a:pt x="40259" y="19331"/>
                      <a:pt x="39616" y="18708"/>
                      <a:pt x="39280" y="18708"/>
                    </a:cubicBezTo>
                    <a:cubicBezTo>
                      <a:pt x="39239" y="18708"/>
                      <a:pt x="39203" y="18717"/>
                      <a:pt x="39171" y="18736"/>
                    </a:cubicBezTo>
                    <a:cubicBezTo>
                      <a:pt x="38820" y="18914"/>
                      <a:pt x="38993" y="21373"/>
                      <a:pt x="39461" y="22366"/>
                    </a:cubicBezTo>
                    <a:cubicBezTo>
                      <a:pt x="39596" y="22603"/>
                      <a:pt x="39594" y="22698"/>
                      <a:pt x="39510" y="22698"/>
                    </a:cubicBezTo>
                    <a:cubicBezTo>
                      <a:pt x="39263" y="22698"/>
                      <a:pt x="38304" y="21881"/>
                      <a:pt x="38000" y="21490"/>
                    </a:cubicBezTo>
                    <a:cubicBezTo>
                      <a:pt x="37968" y="21449"/>
                      <a:pt x="37941" y="21430"/>
                      <a:pt x="37918" y="21430"/>
                    </a:cubicBezTo>
                    <a:cubicBezTo>
                      <a:pt x="37647" y="21430"/>
                      <a:pt x="38025" y="24179"/>
                      <a:pt x="39054" y="25527"/>
                    </a:cubicBezTo>
                    <a:cubicBezTo>
                      <a:pt x="39076" y="25626"/>
                      <a:pt x="39059" y="25669"/>
                      <a:pt x="39014" y="25669"/>
                    </a:cubicBezTo>
                    <a:cubicBezTo>
                      <a:pt x="38815" y="25669"/>
                      <a:pt x="38065" y="24829"/>
                      <a:pt x="37588" y="24066"/>
                    </a:cubicBezTo>
                    <a:cubicBezTo>
                      <a:pt x="37511" y="23954"/>
                      <a:pt x="37442" y="23903"/>
                      <a:pt x="37383" y="23903"/>
                    </a:cubicBezTo>
                    <a:cubicBezTo>
                      <a:pt x="36949" y="23903"/>
                      <a:pt x="37026" y="26647"/>
                      <a:pt x="38056" y="27986"/>
                    </a:cubicBezTo>
                    <a:cubicBezTo>
                      <a:pt x="38056" y="28048"/>
                      <a:pt x="38034" y="28076"/>
                      <a:pt x="37993" y="28076"/>
                    </a:cubicBezTo>
                    <a:cubicBezTo>
                      <a:pt x="37765" y="28076"/>
                      <a:pt x="36966" y="27205"/>
                      <a:pt x="36417" y="26759"/>
                    </a:cubicBezTo>
                    <a:cubicBezTo>
                      <a:pt x="36366" y="26728"/>
                      <a:pt x="36323" y="26713"/>
                      <a:pt x="36289" y="26713"/>
                    </a:cubicBezTo>
                    <a:cubicBezTo>
                      <a:pt x="36130" y="26713"/>
                      <a:pt x="36147" y="27036"/>
                      <a:pt x="36244" y="27518"/>
                    </a:cubicBezTo>
                    <a:cubicBezTo>
                      <a:pt x="35836" y="28183"/>
                      <a:pt x="35382" y="28979"/>
                      <a:pt x="35234" y="28979"/>
                    </a:cubicBezTo>
                    <a:cubicBezTo>
                      <a:pt x="35212" y="28979"/>
                      <a:pt x="35197" y="28961"/>
                      <a:pt x="35190" y="28923"/>
                    </a:cubicBezTo>
                    <a:cubicBezTo>
                      <a:pt x="35794" y="27363"/>
                      <a:pt x="35358" y="24846"/>
                      <a:pt x="34962" y="24846"/>
                    </a:cubicBezTo>
                    <a:cubicBezTo>
                      <a:pt x="34898" y="24846"/>
                      <a:pt x="34835" y="24912"/>
                      <a:pt x="34778" y="25059"/>
                    </a:cubicBezTo>
                    <a:cubicBezTo>
                      <a:pt x="34482" y="25996"/>
                      <a:pt x="33899" y="27055"/>
                      <a:pt x="33721" y="27055"/>
                    </a:cubicBezTo>
                    <a:cubicBezTo>
                      <a:pt x="33687" y="27055"/>
                      <a:pt x="33668" y="27017"/>
                      <a:pt x="33668" y="26932"/>
                    </a:cubicBezTo>
                    <a:cubicBezTo>
                      <a:pt x="34360" y="25385"/>
                      <a:pt x="34179" y="22759"/>
                      <a:pt x="33917" y="22759"/>
                    </a:cubicBezTo>
                    <a:cubicBezTo>
                      <a:pt x="33892" y="22759"/>
                      <a:pt x="33867" y="22783"/>
                      <a:pt x="33841" y="22834"/>
                    </a:cubicBezTo>
                    <a:cubicBezTo>
                      <a:pt x="33661" y="23331"/>
                      <a:pt x="32894" y="24484"/>
                      <a:pt x="32681" y="24484"/>
                    </a:cubicBezTo>
                    <a:cubicBezTo>
                      <a:pt x="32617" y="24484"/>
                      <a:pt x="32603" y="24380"/>
                      <a:pt x="32670" y="24122"/>
                    </a:cubicBezTo>
                    <a:cubicBezTo>
                      <a:pt x="32904" y="23068"/>
                      <a:pt x="32553" y="20726"/>
                      <a:pt x="32201" y="20670"/>
                    </a:cubicBezTo>
                    <a:cubicBezTo>
                      <a:pt x="32189" y="20668"/>
                      <a:pt x="32177" y="20667"/>
                      <a:pt x="32164" y="20667"/>
                    </a:cubicBezTo>
                    <a:cubicBezTo>
                      <a:pt x="31817" y="20667"/>
                      <a:pt x="31361" y="21478"/>
                      <a:pt x="30796" y="22834"/>
                    </a:cubicBezTo>
                    <a:cubicBezTo>
                      <a:pt x="31326" y="21312"/>
                      <a:pt x="31560" y="18094"/>
                      <a:pt x="31148" y="18094"/>
                    </a:cubicBezTo>
                    <a:cubicBezTo>
                      <a:pt x="31133" y="18092"/>
                      <a:pt x="31118" y="18090"/>
                      <a:pt x="31104" y="18090"/>
                    </a:cubicBezTo>
                    <a:cubicBezTo>
                      <a:pt x="30775" y="18090"/>
                      <a:pt x="30523" y="18766"/>
                      <a:pt x="29625" y="20726"/>
                    </a:cubicBezTo>
                    <a:cubicBezTo>
                      <a:pt x="30081" y="19304"/>
                      <a:pt x="29650" y="16213"/>
                      <a:pt x="29302" y="16213"/>
                    </a:cubicBezTo>
                    <a:cubicBezTo>
                      <a:pt x="29293" y="16213"/>
                      <a:pt x="29283" y="16216"/>
                      <a:pt x="29274" y="16221"/>
                    </a:cubicBezTo>
                    <a:cubicBezTo>
                      <a:pt x="28984" y="16338"/>
                      <a:pt x="28632" y="16923"/>
                      <a:pt x="28047" y="18150"/>
                    </a:cubicBezTo>
                    <a:cubicBezTo>
                      <a:pt x="28626" y="16704"/>
                      <a:pt x="27486" y="13878"/>
                      <a:pt x="27062" y="13878"/>
                    </a:cubicBezTo>
                    <a:cubicBezTo>
                      <a:pt x="27058" y="13878"/>
                      <a:pt x="27054" y="13878"/>
                      <a:pt x="27049" y="13879"/>
                    </a:cubicBezTo>
                    <a:cubicBezTo>
                      <a:pt x="26698" y="13935"/>
                      <a:pt x="26642" y="14464"/>
                      <a:pt x="26056" y="16511"/>
                    </a:cubicBezTo>
                    <a:cubicBezTo>
                      <a:pt x="26173" y="15340"/>
                      <a:pt x="25527" y="12708"/>
                      <a:pt x="25293" y="12647"/>
                    </a:cubicBezTo>
                    <a:cubicBezTo>
                      <a:pt x="25262" y="12639"/>
                      <a:pt x="25231" y="12634"/>
                      <a:pt x="25201" y="12634"/>
                    </a:cubicBezTo>
                    <a:cubicBezTo>
                      <a:pt x="25003" y="12634"/>
                      <a:pt x="24792" y="12866"/>
                      <a:pt x="24183" y="14286"/>
                    </a:cubicBezTo>
                    <a:cubicBezTo>
                      <a:pt x="24417" y="12998"/>
                      <a:pt x="23597" y="11593"/>
                      <a:pt x="23480" y="11476"/>
                    </a:cubicBezTo>
                    <a:cubicBezTo>
                      <a:pt x="23456" y="11430"/>
                      <a:pt x="23424" y="11357"/>
                      <a:pt x="23361" y="11357"/>
                    </a:cubicBezTo>
                    <a:cubicBezTo>
                      <a:pt x="23264" y="11357"/>
                      <a:pt x="23096" y="11530"/>
                      <a:pt x="22778" y="12239"/>
                    </a:cubicBezTo>
                    <a:cubicBezTo>
                      <a:pt x="22531" y="10714"/>
                      <a:pt x="22052" y="9972"/>
                      <a:pt x="21728" y="9972"/>
                    </a:cubicBezTo>
                    <a:cubicBezTo>
                      <a:pt x="21591" y="9972"/>
                      <a:pt x="21482" y="10104"/>
                      <a:pt x="21429" y="10366"/>
                    </a:cubicBezTo>
                    <a:cubicBezTo>
                      <a:pt x="21372" y="10249"/>
                      <a:pt x="18853" y="7204"/>
                      <a:pt x="17916" y="6853"/>
                    </a:cubicBezTo>
                    <a:lnTo>
                      <a:pt x="17916" y="6853"/>
                    </a:lnTo>
                    <a:cubicBezTo>
                      <a:pt x="17743" y="7790"/>
                      <a:pt x="19265" y="11303"/>
                      <a:pt x="19321" y="11359"/>
                    </a:cubicBezTo>
                    <a:cubicBezTo>
                      <a:pt x="19206" y="11323"/>
                      <a:pt x="19108" y="11306"/>
                      <a:pt x="19028" y="11306"/>
                    </a:cubicBezTo>
                    <a:cubicBezTo>
                      <a:pt x="18452" y="11306"/>
                      <a:pt x="18784" y="12184"/>
                      <a:pt x="20375" y="13466"/>
                    </a:cubicBezTo>
                    <a:cubicBezTo>
                      <a:pt x="19894" y="13367"/>
                      <a:pt x="19599" y="13329"/>
                      <a:pt x="19420" y="13329"/>
                    </a:cubicBezTo>
                    <a:cubicBezTo>
                      <a:pt x="19077" y="13329"/>
                      <a:pt x="19167" y="13470"/>
                      <a:pt x="19204" y="13584"/>
                    </a:cubicBezTo>
                    <a:cubicBezTo>
                      <a:pt x="19321" y="13701"/>
                      <a:pt x="20202" y="15050"/>
                      <a:pt x="21490" y="15635"/>
                    </a:cubicBezTo>
                    <a:cubicBezTo>
                      <a:pt x="20553" y="15429"/>
                      <a:pt x="20040" y="15355"/>
                      <a:pt x="19754" y="15355"/>
                    </a:cubicBezTo>
                    <a:cubicBezTo>
                      <a:pt x="19469" y="15355"/>
                      <a:pt x="19410" y="15429"/>
                      <a:pt x="19382" y="15518"/>
                    </a:cubicBezTo>
                    <a:cubicBezTo>
                      <a:pt x="19321" y="15752"/>
                      <a:pt x="21429" y="17626"/>
                      <a:pt x="22543" y="18211"/>
                    </a:cubicBezTo>
                    <a:cubicBezTo>
                      <a:pt x="20905" y="17735"/>
                      <a:pt x="20186" y="17452"/>
                      <a:pt x="19827" y="17452"/>
                    </a:cubicBezTo>
                    <a:cubicBezTo>
                      <a:pt x="19699" y="17452"/>
                      <a:pt x="19617" y="17488"/>
                      <a:pt x="19555" y="17565"/>
                    </a:cubicBezTo>
                    <a:cubicBezTo>
                      <a:pt x="19321" y="17799"/>
                      <a:pt x="21372" y="20202"/>
                      <a:pt x="23068" y="20553"/>
                    </a:cubicBezTo>
                    <a:cubicBezTo>
                      <a:pt x="22219" y="20450"/>
                      <a:pt x="21605" y="20387"/>
                      <a:pt x="21183" y="20387"/>
                    </a:cubicBezTo>
                    <a:cubicBezTo>
                      <a:pt x="20879" y="20387"/>
                      <a:pt x="20674" y="20420"/>
                      <a:pt x="20553" y="20492"/>
                    </a:cubicBezTo>
                    <a:cubicBezTo>
                      <a:pt x="20258" y="20670"/>
                      <a:pt x="22951" y="22717"/>
                      <a:pt x="24651" y="23185"/>
                    </a:cubicBezTo>
                    <a:cubicBezTo>
                      <a:pt x="23033" y="22917"/>
                      <a:pt x="22176" y="22749"/>
                      <a:pt x="21712" y="22749"/>
                    </a:cubicBezTo>
                    <a:cubicBezTo>
                      <a:pt x="21470" y="22749"/>
                      <a:pt x="21335" y="22794"/>
                      <a:pt x="21255" y="22895"/>
                    </a:cubicBezTo>
                    <a:cubicBezTo>
                      <a:pt x="21077" y="23185"/>
                      <a:pt x="24239" y="24769"/>
                      <a:pt x="25939" y="25176"/>
                    </a:cubicBezTo>
                    <a:cubicBezTo>
                      <a:pt x="25038" y="25016"/>
                      <a:pt x="24331" y="24926"/>
                      <a:pt x="23858" y="24926"/>
                    </a:cubicBezTo>
                    <a:cubicBezTo>
                      <a:pt x="23469" y="24926"/>
                      <a:pt x="23238" y="24987"/>
                      <a:pt x="23185" y="25120"/>
                    </a:cubicBezTo>
                    <a:cubicBezTo>
                      <a:pt x="23068" y="25354"/>
                      <a:pt x="25059" y="26932"/>
                      <a:pt x="26230" y="27284"/>
                    </a:cubicBezTo>
                    <a:cubicBezTo>
                      <a:pt x="26936" y="27506"/>
                      <a:pt x="26276" y="27588"/>
                      <a:pt x="25505" y="27588"/>
                    </a:cubicBezTo>
                    <a:cubicBezTo>
                      <a:pt x="25060" y="27588"/>
                      <a:pt x="24578" y="27561"/>
                      <a:pt x="24300" y="27518"/>
                    </a:cubicBezTo>
                    <a:cubicBezTo>
                      <a:pt x="24270" y="27511"/>
                      <a:pt x="24246" y="27507"/>
                      <a:pt x="24228" y="27507"/>
                    </a:cubicBezTo>
                    <a:cubicBezTo>
                      <a:pt x="23822" y="27507"/>
                      <a:pt x="26317" y="29289"/>
                      <a:pt x="28281" y="29626"/>
                    </a:cubicBezTo>
                    <a:cubicBezTo>
                      <a:pt x="28453" y="29712"/>
                      <a:pt x="28341" y="29750"/>
                      <a:pt x="28071" y="29750"/>
                    </a:cubicBezTo>
                    <a:cubicBezTo>
                      <a:pt x="27608" y="29750"/>
                      <a:pt x="26680" y="29636"/>
                      <a:pt x="25939" y="29452"/>
                    </a:cubicBezTo>
                    <a:cubicBezTo>
                      <a:pt x="25852" y="29427"/>
                      <a:pt x="25783" y="29416"/>
                      <a:pt x="25732" y="29416"/>
                    </a:cubicBezTo>
                    <a:cubicBezTo>
                      <a:pt x="25063" y="29416"/>
                      <a:pt x="27377" y="31411"/>
                      <a:pt x="29335" y="31794"/>
                    </a:cubicBezTo>
                    <a:cubicBezTo>
                      <a:pt x="29436" y="31876"/>
                      <a:pt x="29303" y="31901"/>
                      <a:pt x="29048" y="31901"/>
                    </a:cubicBezTo>
                    <a:cubicBezTo>
                      <a:pt x="28652" y="31901"/>
                      <a:pt x="27964" y="31841"/>
                      <a:pt x="27392" y="31841"/>
                    </a:cubicBezTo>
                    <a:cubicBezTo>
                      <a:pt x="27271" y="31841"/>
                      <a:pt x="27156" y="31844"/>
                      <a:pt x="27049" y="31851"/>
                    </a:cubicBezTo>
                    <a:cubicBezTo>
                      <a:pt x="26056" y="31851"/>
                      <a:pt x="29452" y="33668"/>
                      <a:pt x="31499" y="33785"/>
                    </a:cubicBezTo>
                    <a:cubicBezTo>
                      <a:pt x="32084" y="33958"/>
                      <a:pt x="29569" y="34075"/>
                      <a:pt x="29274" y="34253"/>
                    </a:cubicBezTo>
                    <a:cubicBezTo>
                      <a:pt x="29101" y="34310"/>
                      <a:pt x="29803" y="34605"/>
                      <a:pt x="30623" y="34956"/>
                    </a:cubicBezTo>
                    <a:cubicBezTo>
                      <a:pt x="30673" y="35529"/>
                      <a:pt x="30820" y="36524"/>
                      <a:pt x="30685" y="36524"/>
                    </a:cubicBezTo>
                    <a:cubicBezTo>
                      <a:pt x="30669" y="36524"/>
                      <a:pt x="30648" y="36509"/>
                      <a:pt x="30623" y="36478"/>
                    </a:cubicBezTo>
                    <a:cubicBezTo>
                      <a:pt x="30167" y="35168"/>
                      <a:pt x="28240" y="33465"/>
                      <a:pt x="27823" y="33465"/>
                    </a:cubicBezTo>
                    <a:cubicBezTo>
                      <a:pt x="27756" y="33465"/>
                      <a:pt x="27728" y="33509"/>
                      <a:pt x="27752" y="33607"/>
                    </a:cubicBezTo>
                    <a:cubicBezTo>
                      <a:pt x="27921" y="34333"/>
                      <a:pt x="28404" y="35372"/>
                      <a:pt x="28149" y="35372"/>
                    </a:cubicBezTo>
                    <a:cubicBezTo>
                      <a:pt x="28136" y="35372"/>
                      <a:pt x="28120" y="35369"/>
                      <a:pt x="28103" y="35363"/>
                    </a:cubicBezTo>
                    <a:cubicBezTo>
                      <a:pt x="27469" y="34232"/>
                      <a:pt x="25641" y="33205"/>
                      <a:pt x="25093" y="33205"/>
                    </a:cubicBezTo>
                    <a:cubicBezTo>
                      <a:pt x="24934" y="33205"/>
                      <a:pt x="24883" y="33292"/>
                      <a:pt x="25002" y="33490"/>
                    </a:cubicBezTo>
                    <a:cubicBezTo>
                      <a:pt x="25471" y="34222"/>
                      <a:pt x="25944" y="35235"/>
                      <a:pt x="25745" y="35235"/>
                    </a:cubicBezTo>
                    <a:cubicBezTo>
                      <a:pt x="25721" y="35235"/>
                      <a:pt x="25688" y="35221"/>
                      <a:pt x="25644" y="35190"/>
                    </a:cubicBezTo>
                    <a:cubicBezTo>
                      <a:pt x="24984" y="33967"/>
                      <a:pt x="23036" y="32698"/>
                      <a:pt x="22733" y="32698"/>
                    </a:cubicBezTo>
                    <a:cubicBezTo>
                      <a:pt x="22688" y="32698"/>
                      <a:pt x="22679" y="32727"/>
                      <a:pt x="22717" y="32787"/>
                    </a:cubicBezTo>
                    <a:cubicBezTo>
                      <a:pt x="22960" y="33224"/>
                      <a:pt x="23322" y="34499"/>
                      <a:pt x="23077" y="34499"/>
                    </a:cubicBezTo>
                    <a:cubicBezTo>
                      <a:pt x="23025" y="34499"/>
                      <a:pt x="22946" y="34442"/>
                      <a:pt x="22834" y="34310"/>
                    </a:cubicBezTo>
                    <a:cubicBezTo>
                      <a:pt x="22302" y="33621"/>
                      <a:pt x="20613" y="32638"/>
                      <a:pt x="20131" y="32638"/>
                    </a:cubicBezTo>
                    <a:cubicBezTo>
                      <a:pt x="20082" y="32638"/>
                      <a:pt x="20045" y="32649"/>
                      <a:pt x="20024" y="32670"/>
                    </a:cubicBezTo>
                    <a:cubicBezTo>
                      <a:pt x="19733" y="32848"/>
                      <a:pt x="19967" y="33551"/>
                      <a:pt x="20609" y="34722"/>
                    </a:cubicBezTo>
                    <a:cubicBezTo>
                      <a:pt x="19893" y="33616"/>
                      <a:pt x="17871" y="31831"/>
                      <a:pt x="17398" y="31831"/>
                    </a:cubicBezTo>
                    <a:cubicBezTo>
                      <a:pt x="17370" y="31831"/>
                      <a:pt x="17347" y="31837"/>
                      <a:pt x="17330" y="31851"/>
                    </a:cubicBezTo>
                    <a:cubicBezTo>
                      <a:pt x="17096" y="32029"/>
                      <a:pt x="17391" y="32553"/>
                      <a:pt x="18267" y="34310"/>
                    </a:cubicBezTo>
                    <a:cubicBezTo>
                      <a:pt x="17575" y="33241"/>
                      <a:pt x="15271" y="31930"/>
                      <a:pt x="14785" y="31930"/>
                    </a:cubicBezTo>
                    <a:cubicBezTo>
                      <a:pt x="14738" y="31930"/>
                      <a:pt x="14708" y="31942"/>
                      <a:pt x="14698" y="31968"/>
                    </a:cubicBezTo>
                    <a:cubicBezTo>
                      <a:pt x="14581" y="32263"/>
                      <a:pt x="14754" y="32787"/>
                      <a:pt x="15284" y="33841"/>
                    </a:cubicBezTo>
                    <a:cubicBezTo>
                      <a:pt x="14673" y="32823"/>
                      <a:pt x="12382" y="32029"/>
                      <a:pt x="11639" y="32029"/>
                    </a:cubicBezTo>
                    <a:cubicBezTo>
                      <a:pt x="11527" y="32029"/>
                      <a:pt x="11450" y="32047"/>
                      <a:pt x="11419" y="32085"/>
                    </a:cubicBezTo>
                    <a:cubicBezTo>
                      <a:pt x="11241" y="32319"/>
                      <a:pt x="11593" y="32670"/>
                      <a:pt x="12707" y="34136"/>
                    </a:cubicBezTo>
                    <a:cubicBezTo>
                      <a:pt x="11930" y="33470"/>
                      <a:pt x="9729" y="32488"/>
                      <a:pt x="9356" y="32488"/>
                    </a:cubicBezTo>
                    <a:cubicBezTo>
                      <a:pt x="9336" y="32488"/>
                      <a:pt x="9321" y="32491"/>
                      <a:pt x="9312" y="32497"/>
                    </a:cubicBezTo>
                    <a:cubicBezTo>
                      <a:pt x="9134" y="32614"/>
                      <a:pt x="9017" y="32787"/>
                      <a:pt x="9780" y="34075"/>
                    </a:cubicBezTo>
                    <a:cubicBezTo>
                      <a:pt x="8960" y="33256"/>
                      <a:pt x="7377" y="32965"/>
                      <a:pt x="7204" y="32965"/>
                    </a:cubicBezTo>
                    <a:cubicBezTo>
                      <a:pt x="7190" y="32965"/>
                      <a:pt x="7175" y="32964"/>
                      <a:pt x="7158" y="32964"/>
                    </a:cubicBezTo>
                    <a:cubicBezTo>
                      <a:pt x="7030" y="32964"/>
                      <a:pt x="6853" y="33012"/>
                      <a:pt x="7321" y="33841"/>
                    </a:cubicBezTo>
                    <a:cubicBezTo>
                      <a:pt x="6386" y="33373"/>
                      <a:pt x="5684" y="33184"/>
                      <a:pt x="5274" y="33184"/>
                    </a:cubicBezTo>
                    <a:cubicBezTo>
                      <a:pt x="4862" y="33184"/>
                      <a:pt x="4745" y="33375"/>
                      <a:pt x="4979" y="33668"/>
                    </a:cubicBezTo>
                    <a:cubicBezTo>
                      <a:pt x="4925" y="33668"/>
                      <a:pt x="4041" y="33630"/>
                      <a:pt x="3020" y="33630"/>
                    </a:cubicBezTo>
                    <a:cubicBezTo>
                      <a:pt x="1838" y="33630"/>
                      <a:pt x="473" y="33681"/>
                      <a:pt x="0" y="33902"/>
                    </a:cubicBezTo>
                    <a:cubicBezTo>
                      <a:pt x="529" y="34544"/>
                      <a:pt x="4159" y="35541"/>
                      <a:pt x="4277" y="35541"/>
                    </a:cubicBezTo>
                    <a:cubicBezTo>
                      <a:pt x="3651" y="35852"/>
                      <a:pt x="3945" y="36166"/>
                      <a:pt x="5135" y="36166"/>
                    </a:cubicBezTo>
                    <a:cubicBezTo>
                      <a:pt x="5504" y="36166"/>
                      <a:pt x="5960" y="36136"/>
                      <a:pt x="6501" y="36066"/>
                    </a:cubicBezTo>
                    <a:lnTo>
                      <a:pt x="6501" y="36066"/>
                    </a:lnTo>
                    <a:cubicBezTo>
                      <a:pt x="5387" y="36769"/>
                      <a:pt x="5682" y="36769"/>
                      <a:pt x="5855" y="36829"/>
                    </a:cubicBezTo>
                    <a:cubicBezTo>
                      <a:pt x="5910" y="36829"/>
                      <a:pt x="6300" y="36881"/>
                      <a:pt x="6833" y="36881"/>
                    </a:cubicBezTo>
                    <a:cubicBezTo>
                      <a:pt x="7434" y="36881"/>
                      <a:pt x="8216" y="36815"/>
                      <a:pt x="8899" y="36534"/>
                    </a:cubicBezTo>
                    <a:lnTo>
                      <a:pt x="8899" y="36534"/>
                    </a:lnTo>
                    <a:cubicBezTo>
                      <a:pt x="7321" y="37532"/>
                      <a:pt x="7321" y="37649"/>
                      <a:pt x="7377" y="37822"/>
                    </a:cubicBezTo>
                    <a:cubicBezTo>
                      <a:pt x="7401" y="37859"/>
                      <a:pt x="7540" y="37875"/>
                      <a:pt x="7755" y="37875"/>
                    </a:cubicBezTo>
                    <a:cubicBezTo>
                      <a:pt x="8595" y="37875"/>
                      <a:pt x="10604" y="37622"/>
                      <a:pt x="11536" y="37298"/>
                    </a:cubicBezTo>
                    <a:lnTo>
                      <a:pt x="11536" y="37298"/>
                    </a:lnTo>
                    <a:cubicBezTo>
                      <a:pt x="9546" y="38352"/>
                      <a:pt x="8960" y="38525"/>
                      <a:pt x="9017" y="38820"/>
                    </a:cubicBezTo>
                    <a:cubicBezTo>
                      <a:pt x="9017" y="38942"/>
                      <a:pt x="9575" y="39034"/>
                      <a:pt x="10331" y="39034"/>
                    </a:cubicBezTo>
                    <a:cubicBezTo>
                      <a:pt x="11374" y="39034"/>
                      <a:pt x="12794" y="38859"/>
                      <a:pt x="13644" y="38352"/>
                    </a:cubicBezTo>
                    <a:lnTo>
                      <a:pt x="13644" y="38352"/>
                    </a:lnTo>
                    <a:cubicBezTo>
                      <a:pt x="12473" y="39110"/>
                      <a:pt x="11944" y="39579"/>
                      <a:pt x="11827" y="39874"/>
                    </a:cubicBezTo>
                    <a:cubicBezTo>
                      <a:pt x="11817" y="39925"/>
                      <a:pt x="11915" y="39949"/>
                      <a:pt x="12092" y="39949"/>
                    </a:cubicBezTo>
                    <a:cubicBezTo>
                      <a:pt x="12914" y="39949"/>
                      <a:pt x="15426" y="39434"/>
                      <a:pt x="16628" y="38759"/>
                    </a:cubicBezTo>
                    <a:lnTo>
                      <a:pt x="16628" y="38759"/>
                    </a:lnTo>
                    <a:cubicBezTo>
                      <a:pt x="14698" y="40108"/>
                      <a:pt x="14052" y="40459"/>
                      <a:pt x="14169" y="40750"/>
                    </a:cubicBezTo>
                    <a:cubicBezTo>
                      <a:pt x="14176" y="40783"/>
                      <a:pt x="14223" y="40798"/>
                      <a:pt x="14304" y="40798"/>
                    </a:cubicBezTo>
                    <a:cubicBezTo>
                      <a:pt x="14944" y="40798"/>
                      <a:pt x="17679" y="39838"/>
                      <a:pt x="19031" y="39110"/>
                    </a:cubicBezTo>
                    <a:lnTo>
                      <a:pt x="19031" y="39110"/>
                    </a:lnTo>
                    <a:cubicBezTo>
                      <a:pt x="17682" y="39930"/>
                      <a:pt x="16923" y="40516"/>
                      <a:pt x="17040" y="40750"/>
                    </a:cubicBezTo>
                    <a:cubicBezTo>
                      <a:pt x="17065" y="40801"/>
                      <a:pt x="17203" y="40824"/>
                      <a:pt x="17415" y="40824"/>
                    </a:cubicBezTo>
                    <a:cubicBezTo>
                      <a:pt x="18180" y="40824"/>
                      <a:pt x="19914" y="40519"/>
                      <a:pt x="20787" y="40108"/>
                    </a:cubicBezTo>
                    <a:cubicBezTo>
                      <a:pt x="20950" y="40026"/>
                      <a:pt x="21050" y="39991"/>
                      <a:pt x="21100" y="39991"/>
                    </a:cubicBezTo>
                    <a:cubicBezTo>
                      <a:pt x="21373" y="39991"/>
                      <a:pt x="20158" y="41048"/>
                      <a:pt x="19616" y="41396"/>
                    </a:cubicBezTo>
                    <a:cubicBezTo>
                      <a:pt x="19495" y="41481"/>
                      <a:pt x="19537" y="41520"/>
                      <a:pt x="19694" y="41520"/>
                    </a:cubicBezTo>
                    <a:cubicBezTo>
                      <a:pt x="20296" y="41520"/>
                      <a:pt x="22588" y="40944"/>
                      <a:pt x="23888" y="40108"/>
                    </a:cubicBezTo>
                    <a:cubicBezTo>
                      <a:pt x="23932" y="40093"/>
                      <a:pt x="23965" y="40086"/>
                      <a:pt x="23985" y="40086"/>
                    </a:cubicBezTo>
                    <a:cubicBezTo>
                      <a:pt x="24210" y="40086"/>
                      <a:pt x="23096" y="40916"/>
                      <a:pt x="22131" y="41452"/>
                    </a:cubicBezTo>
                    <a:cubicBezTo>
                      <a:pt x="21776" y="41650"/>
                      <a:pt x="21927" y="41748"/>
                      <a:pt x="22351" y="41748"/>
                    </a:cubicBezTo>
                    <a:cubicBezTo>
                      <a:pt x="23183" y="41748"/>
                      <a:pt x="25066" y="41371"/>
                      <a:pt x="26230" y="40633"/>
                    </a:cubicBezTo>
                    <a:cubicBezTo>
                      <a:pt x="26581" y="40633"/>
                      <a:pt x="25293" y="41513"/>
                      <a:pt x="24651" y="42099"/>
                    </a:cubicBezTo>
                    <a:cubicBezTo>
                      <a:pt x="24525" y="42213"/>
                      <a:pt x="24564" y="42265"/>
                      <a:pt x="24721" y="42265"/>
                    </a:cubicBezTo>
                    <a:cubicBezTo>
                      <a:pt x="25366" y="42265"/>
                      <a:pt x="27993" y="41389"/>
                      <a:pt x="29218" y="40399"/>
                    </a:cubicBezTo>
                    <a:cubicBezTo>
                      <a:pt x="29254" y="40382"/>
                      <a:pt x="29280" y="40375"/>
                      <a:pt x="29296" y="40375"/>
                    </a:cubicBezTo>
                    <a:cubicBezTo>
                      <a:pt x="29525" y="40375"/>
                      <a:pt x="28095" y="41767"/>
                      <a:pt x="27986" y="42038"/>
                    </a:cubicBezTo>
                    <a:cubicBezTo>
                      <a:pt x="27975" y="42066"/>
                      <a:pt x="27993" y="42078"/>
                      <a:pt x="28035" y="42078"/>
                    </a:cubicBezTo>
                    <a:cubicBezTo>
                      <a:pt x="28441" y="42078"/>
                      <a:pt x="31097" y="40895"/>
                      <a:pt x="31733" y="40577"/>
                    </a:cubicBezTo>
                    <a:cubicBezTo>
                      <a:pt x="31823" y="40537"/>
                      <a:pt x="31886" y="40519"/>
                      <a:pt x="31926" y="40519"/>
                    </a:cubicBezTo>
                    <a:cubicBezTo>
                      <a:pt x="32124" y="40519"/>
                      <a:pt x="31791" y="40946"/>
                      <a:pt x="31499" y="41335"/>
                    </a:cubicBezTo>
                    <a:cubicBezTo>
                      <a:pt x="30623" y="41396"/>
                      <a:pt x="29742" y="41452"/>
                      <a:pt x="29860" y="41569"/>
                    </a:cubicBezTo>
                    <a:cubicBezTo>
                      <a:pt x="30038" y="41747"/>
                      <a:pt x="31733" y="42333"/>
                      <a:pt x="31265" y="42333"/>
                    </a:cubicBezTo>
                    <a:cubicBezTo>
                      <a:pt x="30916" y="42249"/>
                      <a:pt x="30478" y="42215"/>
                      <a:pt x="30021" y="42215"/>
                    </a:cubicBezTo>
                    <a:cubicBezTo>
                      <a:pt x="28561" y="42215"/>
                      <a:pt x="26912" y="42562"/>
                      <a:pt x="27401" y="42740"/>
                    </a:cubicBezTo>
                    <a:cubicBezTo>
                      <a:pt x="28047" y="42918"/>
                      <a:pt x="29274" y="43092"/>
                      <a:pt x="28984" y="43209"/>
                    </a:cubicBezTo>
                    <a:cubicBezTo>
                      <a:pt x="28896" y="43202"/>
                      <a:pt x="28805" y="43199"/>
                      <a:pt x="28712" y="43199"/>
                    </a:cubicBezTo>
                    <a:cubicBezTo>
                      <a:pt x="27120" y="43199"/>
                      <a:pt x="24823" y="44089"/>
                      <a:pt x="25761" y="44089"/>
                    </a:cubicBezTo>
                    <a:cubicBezTo>
                      <a:pt x="26698" y="44146"/>
                      <a:pt x="27930" y="44380"/>
                      <a:pt x="27461" y="44497"/>
                    </a:cubicBezTo>
                    <a:cubicBezTo>
                      <a:pt x="27295" y="44478"/>
                      <a:pt x="27116" y="44469"/>
                      <a:pt x="26930" y="44469"/>
                    </a:cubicBezTo>
                    <a:cubicBezTo>
                      <a:pt x="25414" y="44469"/>
                      <a:pt x="23427" y="45032"/>
                      <a:pt x="23949" y="45082"/>
                    </a:cubicBezTo>
                    <a:cubicBezTo>
                      <a:pt x="24473" y="45143"/>
                      <a:pt x="26113" y="45612"/>
                      <a:pt x="25176" y="45612"/>
                    </a:cubicBezTo>
                    <a:cubicBezTo>
                      <a:pt x="24239" y="45612"/>
                      <a:pt x="22248" y="46253"/>
                      <a:pt x="22248" y="46487"/>
                    </a:cubicBezTo>
                    <a:cubicBezTo>
                      <a:pt x="22248" y="46722"/>
                      <a:pt x="22951" y="46900"/>
                      <a:pt x="24239" y="47017"/>
                    </a:cubicBezTo>
                    <a:cubicBezTo>
                      <a:pt x="24130" y="47012"/>
                      <a:pt x="24012" y="47010"/>
                      <a:pt x="23889" y="47010"/>
                    </a:cubicBezTo>
                    <a:cubicBezTo>
                      <a:pt x="22423" y="47010"/>
                      <a:pt x="20084" y="47325"/>
                      <a:pt x="20084" y="47541"/>
                    </a:cubicBezTo>
                    <a:cubicBezTo>
                      <a:pt x="20141" y="47776"/>
                      <a:pt x="20726" y="47836"/>
                      <a:pt x="22543" y="48071"/>
                    </a:cubicBezTo>
                    <a:cubicBezTo>
                      <a:pt x="22501" y="48069"/>
                      <a:pt x="22456" y="48068"/>
                      <a:pt x="22410" y="48068"/>
                    </a:cubicBezTo>
                    <a:cubicBezTo>
                      <a:pt x="21079" y="48068"/>
                      <a:pt x="18566" y="48896"/>
                      <a:pt x="18679" y="49064"/>
                    </a:cubicBezTo>
                    <a:cubicBezTo>
                      <a:pt x="18853" y="49242"/>
                      <a:pt x="19382" y="49359"/>
                      <a:pt x="20492" y="49532"/>
                    </a:cubicBezTo>
                    <a:cubicBezTo>
                      <a:pt x="20428" y="49526"/>
                      <a:pt x="20362" y="49524"/>
                      <a:pt x="20295" y="49524"/>
                    </a:cubicBezTo>
                    <a:cubicBezTo>
                      <a:pt x="18936" y="49524"/>
                      <a:pt x="16865" y="50597"/>
                      <a:pt x="16923" y="50820"/>
                    </a:cubicBezTo>
                    <a:cubicBezTo>
                      <a:pt x="17002" y="50978"/>
                      <a:pt x="17241" y="51004"/>
                      <a:pt x="17930" y="51004"/>
                    </a:cubicBezTo>
                    <a:cubicBezTo>
                      <a:pt x="18261" y="51004"/>
                      <a:pt x="18695" y="50998"/>
                      <a:pt x="19265" y="50998"/>
                    </a:cubicBezTo>
                    <a:cubicBezTo>
                      <a:pt x="18267" y="51171"/>
                      <a:pt x="16103" y="51991"/>
                      <a:pt x="16103" y="52169"/>
                    </a:cubicBezTo>
                    <a:cubicBezTo>
                      <a:pt x="16042" y="52286"/>
                      <a:pt x="16103" y="52403"/>
                      <a:pt x="17565" y="52576"/>
                    </a:cubicBezTo>
                    <a:cubicBezTo>
                      <a:pt x="16454" y="52637"/>
                      <a:pt x="15340" y="53396"/>
                      <a:pt x="15223" y="53457"/>
                    </a:cubicBezTo>
                    <a:cubicBezTo>
                      <a:pt x="15166" y="53574"/>
                      <a:pt x="14932" y="53691"/>
                      <a:pt x="15986" y="53808"/>
                    </a:cubicBezTo>
                    <a:cubicBezTo>
                      <a:pt x="14169" y="54394"/>
                      <a:pt x="13761" y="54979"/>
                      <a:pt x="14520" y="54979"/>
                    </a:cubicBezTo>
                    <a:cubicBezTo>
                      <a:pt x="14403" y="55035"/>
                      <a:pt x="12061" y="57087"/>
                      <a:pt x="11888" y="57729"/>
                    </a:cubicBezTo>
                    <a:cubicBezTo>
                      <a:pt x="12647" y="57672"/>
                      <a:pt x="15518" y="56150"/>
                      <a:pt x="15574" y="56089"/>
                    </a:cubicBezTo>
                    <a:lnTo>
                      <a:pt x="15574" y="56089"/>
                    </a:lnTo>
                    <a:cubicBezTo>
                      <a:pt x="15533" y="56314"/>
                      <a:pt x="15599" y="56432"/>
                      <a:pt x="15746" y="56432"/>
                    </a:cubicBezTo>
                    <a:cubicBezTo>
                      <a:pt x="16022" y="56432"/>
                      <a:pt x="16586" y="56014"/>
                      <a:pt x="17274" y="55096"/>
                    </a:cubicBezTo>
                    <a:lnTo>
                      <a:pt x="17274" y="55096"/>
                    </a:lnTo>
                    <a:cubicBezTo>
                      <a:pt x="17196" y="55721"/>
                      <a:pt x="17274" y="55850"/>
                      <a:pt x="17352" y="55850"/>
                    </a:cubicBezTo>
                    <a:cubicBezTo>
                      <a:pt x="17390" y="55850"/>
                      <a:pt x="17429" y="55818"/>
                      <a:pt x="17447" y="55799"/>
                    </a:cubicBezTo>
                    <a:cubicBezTo>
                      <a:pt x="17565" y="55738"/>
                      <a:pt x="18679" y="54918"/>
                      <a:pt x="19031" y="54043"/>
                    </a:cubicBezTo>
                    <a:lnTo>
                      <a:pt x="19031" y="54043"/>
                    </a:lnTo>
                    <a:cubicBezTo>
                      <a:pt x="18853" y="55270"/>
                      <a:pt x="18970" y="55331"/>
                      <a:pt x="19148" y="55387"/>
                    </a:cubicBezTo>
                    <a:cubicBezTo>
                      <a:pt x="19321" y="55387"/>
                      <a:pt x="20726" y="53747"/>
                      <a:pt x="21138" y="52928"/>
                    </a:cubicBezTo>
                    <a:lnTo>
                      <a:pt x="21138" y="52928"/>
                    </a:lnTo>
                    <a:cubicBezTo>
                      <a:pt x="20787" y="54450"/>
                      <a:pt x="20609" y="54801"/>
                      <a:pt x="20843" y="54918"/>
                    </a:cubicBezTo>
                    <a:cubicBezTo>
                      <a:pt x="20851" y="54922"/>
                      <a:pt x="20860" y="54924"/>
                      <a:pt x="20872" y="54924"/>
                    </a:cubicBezTo>
                    <a:cubicBezTo>
                      <a:pt x="21199" y="54924"/>
                      <a:pt x="22957" y="53303"/>
                      <a:pt x="23129" y="52225"/>
                    </a:cubicBezTo>
                    <a:lnTo>
                      <a:pt x="23129" y="52225"/>
                    </a:lnTo>
                    <a:cubicBezTo>
                      <a:pt x="23068" y="53162"/>
                      <a:pt x="23129" y="53630"/>
                      <a:pt x="23302" y="53808"/>
                    </a:cubicBezTo>
                    <a:cubicBezTo>
                      <a:pt x="23309" y="53815"/>
                      <a:pt x="23318" y="53818"/>
                      <a:pt x="23329" y="53818"/>
                    </a:cubicBezTo>
                    <a:cubicBezTo>
                      <a:pt x="23593" y="53818"/>
                      <a:pt x="24951" y="51831"/>
                      <a:pt x="25176" y="50764"/>
                    </a:cubicBezTo>
                    <a:lnTo>
                      <a:pt x="25176" y="50764"/>
                    </a:lnTo>
                    <a:cubicBezTo>
                      <a:pt x="25120" y="52403"/>
                      <a:pt x="25002" y="52872"/>
                      <a:pt x="25293" y="52928"/>
                    </a:cubicBezTo>
                    <a:cubicBezTo>
                      <a:pt x="25296" y="52929"/>
                      <a:pt x="25299" y="52929"/>
                      <a:pt x="25303" y="52929"/>
                    </a:cubicBezTo>
                    <a:cubicBezTo>
                      <a:pt x="25554" y="52929"/>
                      <a:pt x="26528" y="50749"/>
                      <a:pt x="26759" y="49649"/>
                    </a:cubicBezTo>
                    <a:lnTo>
                      <a:pt x="26759" y="49649"/>
                    </a:lnTo>
                    <a:cubicBezTo>
                      <a:pt x="26642" y="50703"/>
                      <a:pt x="26698" y="51349"/>
                      <a:pt x="26932" y="51349"/>
                    </a:cubicBezTo>
                    <a:cubicBezTo>
                      <a:pt x="26938" y="51350"/>
                      <a:pt x="26943" y="51351"/>
                      <a:pt x="26949" y="51351"/>
                    </a:cubicBezTo>
                    <a:cubicBezTo>
                      <a:pt x="27267" y="51351"/>
                      <a:pt x="28341" y="49870"/>
                      <a:pt x="28515" y="49124"/>
                    </a:cubicBezTo>
                    <a:cubicBezTo>
                      <a:pt x="28565" y="48951"/>
                      <a:pt x="28612" y="48880"/>
                      <a:pt x="28655" y="48880"/>
                    </a:cubicBezTo>
                    <a:cubicBezTo>
                      <a:pt x="28815" y="48880"/>
                      <a:pt x="28923" y="49865"/>
                      <a:pt x="28923" y="50235"/>
                    </a:cubicBezTo>
                    <a:cubicBezTo>
                      <a:pt x="28917" y="50283"/>
                      <a:pt x="28926" y="50306"/>
                      <a:pt x="28948" y="50306"/>
                    </a:cubicBezTo>
                    <a:cubicBezTo>
                      <a:pt x="29133" y="50306"/>
                      <a:pt x="30217" y="48632"/>
                      <a:pt x="30272" y="47424"/>
                    </a:cubicBezTo>
                    <a:cubicBezTo>
                      <a:pt x="30304" y="47377"/>
                      <a:pt x="30331" y="47355"/>
                      <a:pt x="30354" y="47355"/>
                    </a:cubicBezTo>
                    <a:cubicBezTo>
                      <a:pt x="30504" y="47355"/>
                      <a:pt x="30490" y="48238"/>
                      <a:pt x="30389" y="48947"/>
                    </a:cubicBezTo>
                    <a:cubicBezTo>
                      <a:pt x="30371" y="49066"/>
                      <a:pt x="30395" y="49119"/>
                      <a:pt x="30450" y="49119"/>
                    </a:cubicBezTo>
                    <a:cubicBezTo>
                      <a:pt x="30749" y="49119"/>
                      <a:pt x="31938" y="47565"/>
                      <a:pt x="32084" y="46431"/>
                    </a:cubicBezTo>
                    <a:cubicBezTo>
                      <a:pt x="32102" y="46408"/>
                      <a:pt x="32117" y="46398"/>
                      <a:pt x="32130" y="46398"/>
                    </a:cubicBezTo>
                    <a:cubicBezTo>
                      <a:pt x="32252" y="46398"/>
                      <a:pt x="32213" y="47308"/>
                      <a:pt x="32319" y="47836"/>
                    </a:cubicBezTo>
                    <a:cubicBezTo>
                      <a:pt x="32331" y="47898"/>
                      <a:pt x="32356" y="47927"/>
                      <a:pt x="32390" y="47927"/>
                    </a:cubicBezTo>
                    <a:cubicBezTo>
                      <a:pt x="32681" y="47927"/>
                      <a:pt x="33655" y="45877"/>
                      <a:pt x="33550" y="44675"/>
                    </a:cubicBezTo>
                    <a:cubicBezTo>
                      <a:pt x="33562" y="44639"/>
                      <a:pt x="33577" y="44622"/>
                      <a:pt x="33593" y="44622"/>
                    </a:cubicBezTo>
                    <a:cubicBezTo>
                      <a:pt x="33737" y="44622"/>
                      <a:pt x="34031" y="45864"/>
                      <a:pt x="34136" y="46019"/>
                    </a:cubicBezTo>
                    <a:cubicBezTo>
                      <a:pt x="34142" y="46026"/>
                      <a:pt x="34150" y="46029"/>
                      <a:pt x="34157" y="46029"/>
                    </a:cubicBezTo>
                    <a:cubicBezTo>
                      <a:pt x="34361" y="46029"/>
                      <a:pt x="35016" y="43894"/>
                      <a:pt x="35129" y="43443"/>
                    </a:cubicBezTo>
                    <a:cubicBezTo>
                      <a:pt x="35164" y="43341"/>
                      <a:pt x="35203" y="43298"/>
                      <a:pt x="35245" y="43298"/>
                    </a:cubicBezTo>
                    <a:cubicBezTo>
                      <a:pt x="35418" y="43298"/>
                      <a:pt x="35643" y="44018"/>
                      <a:pt x="35831" y="44206"/>
                    </a:cubicBezTo>
                    <a:cubicBezTo>
                      <a:pt x="35837" y="44212"/>
                      <a:pt x="35843" y="44215"/>
                      <a:pt x="35850" y="44215"/>
                    </a:cubicBezTo>
                    <a:cubicBezTo>
                      <a:pt x="35998" y="44215"/>
                      <a:pt x="36500" y="43095"/>
                      <a:pt x="36946" y="41921"/>
                    </a:cubicBezTo>
                    <a:lnTo>
                      <a:pt x="36946" y="41921"/>
                    </a:lnTo>
                    <a:cubicBezTo>
                      <a:pt x="36717" y="43125"/>
                      <a:pt x="36488" y="44325"/>
                      <a:pt x="36640" y="44325"/>
                    </a:cubicBezTo>
                    <a:cubicBezTo>
                      <a:pt x="36644" y="44325"/>
                      <a:pt x="36647" y="44325"/>
                      <a:pt x="36651" y="44324"/>
                    </a:cubicBezTo>
                    <a:cubicBezTo>
                      <a:pt x="36924" y="44142"/>
                      <a:pt x="37548" y="43572"/>
                      <a:pt x="37734" y="43572"/>
                    </a:cubicBezTo>
                    <a:cubicBezTo>
                      <a:pt x="37788" y="43572"/>
                      <a:pt x="37805" y="43619"/>
                      <a:pt x="37766" y="43738"/>
                    </a:cubicBezTo>
                    <a:cubicBezTo>
                      <a:pt x="37592" y="44249"/>
                      <a:pt x="36868" y="46375"/>
                      <a:pt x="37047" y="46375"/>
                    </a:cubicBezTo>
                    <a:cubicBezTo>
                      <a:pt x="37052" y="46375"/>
                      <a:pt x="37057" y="46373"/>
                      <a:pt x="37063" y="46370"/>
                    </a:cubicBezTo>
                    <a:cubicBezTo>
                      <a:pt x="37271" y="46267"/>
                      <a:pt x="38303" y="45202"/>
                      <a:pt x="38457" y="45202"/>
                    </a:cubicBezTo>
                    <a:cubicBezTo>
                      <a:pt x="38477" y="45202"/>
                      <a:pt x="38482" y="45220"/>
                      <a:pt x="38468" y="45260"/>
                    </a:cubicBezTo>
                    <a:cubicBezTo>
                      <a:pt x="37617" y="46324"/>
                      <a:pt x="37249" y="48549"/>
                      <a:pt x="37541" y="48549"/>
                    </a:cubicBezTo>
                    <a:cubicBezTo>
                      <a:pt x="37570" y="48549"/>
                      <a:pt x="37606" y="48526"/>
                      <a:pt x="37649" y="48478"/>
                    </a:cubicBezTo>
                    <a:cubicBezTo>
                      <a:pt x="38069" y="48007"/>
                      <a:pt x="38629" y="47155"/>
                      <a:pt x="38740" y="47155"/>
                    </a:cubicBezTo>
                    <a:cubicBezTo>
                      <a:pt x="38752" y="47155"/>
                      <a:pt x="38759" y="47166"/>
                      <a:pt x="38759" y="47190"/>
                    </a:cubicBezTo>
                    <a:cubicBezTo>
                      <a:pt x="38157" y="48346"/>
                      <a:pt x="38329" y="50101"/>
                      <a:pt x="38650" y="50101"/>
                    </a:cubicBezTo>
                    <a:cubicBezTo>
                      <a:pt x="38703" y="50101"/>
                      <a:pt x="38761" y="50053"/>
                      <a:pt x="38820" y="49944"/>
                    </a:cubicBezTo>
                    <a:cubicBezTo>
                      <a:pt x="39121" y="49290"/>
                      <a:pt x="39636" y="48466"/>
                      <a:pt x="39776" y="48466"/>
                    </a:cubicBezTo>
                    <a:cubicBezTo>
                      <a:pt x="39800" y="48466"/>
                      <a:pt x="39813" y="48489"/>
                      <a:pt x="39813" y="48539"/>
                    </a:cubicBezTo>
                    <a:cubicBezTo>
                      <a:pt x="39128" y="49702"/>
                      <a:pt x="39107" y="51533"/>
                      <a:pt x="39282" y="51533"/>
                    </a:cubicBezTo>
                    <a:cubicBezTo>
                      <a:pt x="39301" y="51533"/>
                      <a:pt x="39322" y="51512"/>
                      <a:pt x="39344" y="51466"/>
                    </a:cubicBezTo>
                    <a:cubicBezTo>
                      <a:pt x="39574" y="51145"/>
                      <a:pt x="40265" y="50292"/>
                      <a:pt x="40419" y="50292"/>
                    </a:cubicBezTo>
                    <a:cubicBezTo>
                      <a:pt x="40463" y="50292"/>
                      <a:pt x="40463" y="50361"/>
                      <a:pt x="40398" y="50530"/>
                    </a:cubicBezTo>
                    <a:cubicBezTo>
                      <a:pt x="40108" y="51288"/>
                      <a:pt x="40225" y="52928"/>
                      <a:pt x="40459" y="52989"/>
                    </a:cubicBezTo>
                    <a:cubicBezTo>
                      <a:pt x="40749" y="52989"/>
                      <a:pt x="41218" y="52403"/>
                      <a:pt x="41747" y="51406"/>
                    </a:cubicBezTo>
                    <a:lnTo>
                      <a:pt x="41747" y="51406"/>
                    </a:lnTo>
                    <a:cubicBezTo>
                      <a:pt x="41218" y="52520"/>
                      <a:pt x="40810" y="54801"/>
                      <a:pt x="41101" y="54801"/>
                    </a:cubicBezTo>
                    <a:cubicBezTo>
                      <a:pt x="41396" y="54801"/>
                      <a:pt x="41569" y="54333"/>
                      <a:pt x="42506" y="52872"/>
                    </a:cubicBezTo>
                    <a:lnTo>
                      <a:pt x="42506" y="52872"/>
                    </a:lnTo>
                    <a:cubicBezTo>
                      <a:pt x="42049" y="53899"/>
                      <a:pt x="42149" y="56094"/>
                      <a:pt x="42372" y="56094"/>
                    </a:cubicBezTo>
                    <a:cubicBezTo>
                      <a:pt x="42377" y="56094"/>
                      <a:pt x="42383" y="56092"/>
                      <a:pt x="42389" y="56089"/>
                    </a:cubicBezTo>
                    <a:cubicBezTo>
                      <a:pt x="42684" y="55972"/>
                      <a:pt x="42974" y="55504"/>
                      <a:pt x="43560" y="54628"/>
                    </a:cubicBezTo>
                    <a:lnTo>
                      <a:pt x="43560" y="54628"/>
                    </a:lnTo>
                    <a:cubicBezTo>
                      <a:pt x="42982" y="55723"/>
                      <a:pt x="43658" y="57674"/>
                      <a:pt x="43959" y="57674"/>
                    </a:cubicBezTo>
                    <a:cubicBezTo>
                      <a:pt x="43964" y="57674"/>
                      <a:pt x="43968" y="57673"/>
                      <a:pt x="43972" y="57672"/>
                    </a:cubicBezTo>
                    <a:cubicBezTo>
                      <a:pt x="44262" y="57612"/>
                      <a:pt x="44323" y="57204"/>
                      <a:pt x="44965" y="55738"/>
                    </a:cubicBezTo>
                    <a:lnTo>
                      <a:pt x="44965" y="55738"/>
                    </a:lnTo>
                    <a:cubicBezTo>
                      <a:pt x="44792" y="56619"/>
                      <a:pt x="45143" y="58431"/>
                      <a:pt x="45260" y="58492"/>
                    </a:cubicBezTo>
                    <a:cubicBezTo>
                      <a:pt x="45433" y="58492"/>
                      <a:pt x="45611" y="58492"/>
                      <a:pt x="46253" y="57260"/>
                    </a:cubicBezTo>
                    <a:lnTo>
                      <a:pt x="46253" y="57260"/>
                    </a:lnTo>
                    <a:cubicBezTo>
                      <a:pt x="46019" y="58197"/>
                      <a:pt x="46548" y="59195"/>
                      <a:pt x="46604" y="59251"/>
                    </a:cubicBezTo>
                    <a:cubicBezTo>
                      <a:pt x="46604" y="59296"/>
                      <a:pt x="46621" y="59349"/>
                      <a:pt x="46669" y="59349"/>
                    </a:cubicBezTo>
                    <a:cubicBezTo>
                      <a:pt x="46745" y="59349"/>
                      <a:pt x="46900" y="59209"/>
                      <a:pt x="47190" y="58665"/>
                    </a:cubicBezTo>
                    <a:cubicBezTo>
                      <a:pt x="47271" y="59726"/>
                      <a:pt x="47580" y="60248"/>
                      <a:pt x="47840" y="60248"/>
                    </a:cubicBezTo>
                    <a:cubicBezTo>
                      <a:pt x="47952" y="60248"/>
                      <a:pt x="48056" y="60149"/>
                      <a:pt x="48126" y="59954"/>
                    </a:cubicBezTo>
                    <a:cubicBezTo>
                      <a:pt x="48187" y="60071"/>
                      <a:pt x="49883" y="62122"/>
                      <a:pt x="50586" y="62356"/>
                    </a:cubicBezTo>
                    <a:cubicBezTo>
                      <a:pt x="50763" y="61710"/>
                      <a:pt x="49883" y="59251"/>
                      <a:pt x="49827" y="59195"/>
                    </a:cubicBezTo>
                    <a:lnTo>
                      <a:pt x="49827" y="59195"/>
                    </a:lnTo>
                    <a:cubicBezTo>
                      <a:pt x="49904" y="59214"/>
                      <a:pt x="49972" y="59223"/>
                      <a:pt x="50030" y="59223"/>
                    </a:cubicBezTo>
                    <a:cubicBezTo>
                      <a:pt x="50501" y="59223"/>
                      <a:pt x="50327" y="58617"/>
                      <a:pt x="49180" y="57729"/>
                    </a:cubicBezTo>
                    <a:lnTo>
                      <a:pt x="49180" y="57729"/>
                    </a:lnTo>
                    <a:cubicBezTo>
                      <a:pt x="49501" y="57783"/>
                      <a:pt x="49713" y="57804"/>
                      <a:pt x="49852" y="57804"/>
                    </a:cubicBezTo>
                    <a:cubicBezTo>
                      <a:pt x="50169" y="57804"/>
                      <a:pt x="50100" y="57693"/>
                      <a:pt x="50061" y="57612"/>
                    </a:cubicBezTo>
                    <a:cubicBezTo>
                      <a:pt x="50000" y="57495"/>
                      <a:pt x="49415" y="56558"/>
                      <a:pt x="48422" y="56206"/>
                    </a:cubicBezTo>
                    <a:lnTo>
                      <a:pt x="48422" y="56206"/>
                    </a:lnTo>
                    <a:cubicBezTo>
                      <a:pt x="49039" y="56305"/>
                      <a:pt x="49417" y="56342"/>
                      <a:pt x="49656" y="56342"/>
                    </a:cubicBezTo>
                    <a:cubicBezTo>
                      <a:pt x="49982" y="56342"/>
                      <a:pt x="50050" y="56274"/>
                      <a:pt x="50117" y="56206"/>
                    </a:cubicBezTo>
                    <a:cubicBezTo>
                      <a:pt x="50178" y="56089"/>
                      <a:pt x="48656" y="54801"/>
                      <a:pt x="47836" y="54394"/>
                    </a:cubicBezTo>
                    <a:lnTo>
                      <a:pt x="47836" y="54394"/>
                    </a:lnTo>
                    <a:cubicBezTo>
                      <a:pt x="49046" y="54694"/>
                      <a:pt x="49585" y="54870"/>
                      <a:pt x="49878" y="54870"/>
                    </a:cubicBezTo>
                    <a:cubicBezTo>
                      <a:pt x="49982" y="54870"/>
                      <a:pt x="50056" y="54848"/>
                      <a:pt x="50117" y="54801"/>
                    </a:cubicBezTo>
                    <a:cubicBezTo>
                      <a:pt x="50351" y="54567"/>
                      <a:pt x="48890" y="52928"/>
                      <a:pt x="47602" y="52754"/>
                    </a:cubicBezTo>
                    <a:lnTo>
                      <a:pt x="47602" y="52754"/>
                    </a:lnTo>
                    <a:cubicBezTo>
                      <a:pt x="48157" y="52783"/>
                      <a:pt x="48581" y="52812"/>
                      <a:pt x="48895" y="52812"/>
                    </a:cubicBezTo>
                    <a:cubicBezTo>
                      <a:pt x="49210" y="52812"/>
                      <a:pt x="49415" y="52783"/>
                      <a:pt x="49532" y="52694"/>
                    </a:cubicBezTo>
                    <a:cubicBezTo>
                      <a:pt x="49827" y="52576"/>
                      <a:pt x="47836" y="51171"/>
                      <a:pt x="46548" y="50937"/>
                    </a:cubicBezTo>
                    <a:lnTo>
                      <a:pt x="46548" y="50937"/>
                    </a:lnTo>
                    <a:cubicBezTo>
                      <a:pt x="47707" y="51044"/>
                      <a:pt x="48361" y="51129"/>
                      <a:pt x="48736" y="51129"/>
                    </a:cubicBezTo>
                    <a:cubicBezTo>
                      <a:pt x="48985" y="51129"/>
                      <a:pt x="49111" y="51092"/>
                      <a:pt x="49180" y="50998"/>
                    </a:cubicBezTo>
                    <a:cubicBezTo>
                      <a:pt x="49297" y="50820"/>
                      <a:pt x="47016" y="49827"/>
                      <a:pt x="45667" y="49532"/>
                    </a:cubicBezTo>
                    <a:lnTo>
                      <a:pt x="45667" y="49532"/>
                    </a:lnTo>
                    <a:cubicBezTo>
                      <a:pt x="46312" y="49621"/>
                      <a:pt x="46824" y="49665"/>
                      <a:pt x="47191" y="49665"/>
                    </a:cubicBezTo>
                    <a:cubicBezTo>
                      <a:pt x="47557" y="49665"/>
                      <a:pt x="47778" y="49621"/>
                      <a:pt x="47836" y="49532"/>
                    </a:cubicBezTo>
                    <a:cubicBezTo>
                      <a:pt x="47953" y="49298"/>
                      <a:pt x="46548" y="48305"/>
                      <a:pt x="45667" y="48071"/>
                    </a:cubicBezTo>
                    <a:cubicBezTo>
                      <a:pt x="45000" y="47892"/>
                      <a:pt x="45861" y="47814"/>
                      <a:pt x="46568" y="47814"/>
                    </a:cubicBezTo>
                    <a:cubicBezTo>
                      <a:pt x="46788" y="47814"/>
                      <a:pt x="46994" y="47822"/>
                      <a:pt x="47134" y="47836"/>
                    </a:cubicBezTo>
                    <a:cubicBezTo>
                      <a:pt x="47147" y="47838"/>
                      <a:pt x="47158" y="47838"/>
                      <a:pt x="47169" y="47838"/>
                    </a:cubicBezTo>
                    <a:cubicBezTo>
                      <a:pt x="47633" y="47838"/>
                      <a:pt x="45749" y="46662"/>
                      <a:pt x="44206" y="46487"/>
                    </a:cubicBezTo>
                    <a:cubicBezTo>
                      <a:pt x="44059" y="46415"/>
                      <a:pt x="44199" y="46383"/>
                      <a:pt x="44476" y="46383"/>
                    </a:cubicBezTo>
                    <a:cubicBezTo>
                      <a:pt x="44861" y="46383"/>
                      <a:pt x="45510" y="46445"/>
                      <a:pt x="46019" y="46548"/>
                    </a:cubicBezTo>
                    <a:cubicBezTo>
                      <a:pt x="46069" y="46558"/>
                      <a:pt x="46111" y="46562"/>
                      <a:pt x="46146" y="46562"/>
                    </a:cubicBezTo>
                    <a:cubicBezTo>
                      <a:pt x="46762" y="46562"/>
                      <a:pt x="45058" y="45187"/>
                      <a:pt x="43560" y="44965"/>
                    </a:cubicBezTo>
                    <a:cubicBezTo>
                      <a:pt x="43473" y="44879"/>
                      <a:pt x="43737" y="44865"/>
                      <a:pt x="44117" y="44865"/>
                    </a:cubicBezTo>
                    <a:cubicBezTo>
                      <a:pt x="44300" y="44865"/>
                      <a:pt x="44509" y="44868"/>
                      <a:pt x="44720" y="44868"/>
                    </a:cubicBezTo>
                    <a:cubicBezTo>
                      <a:pt x="44949" y="44868"/>
                      <a:pt x="45179" y="44864"/>
                      <a:pt x="45377" y="44848"/>
                    </a:cubicBezTo>
                    <a:cubicBezTo>
                      <a:pt x="46080" y="44792"/>
                      <a:pt x="43560" y="43621"/>
                      <a:pt x="42038" y="43621"/>
                    </a:cubicBezTo>
                    <a:cubicBezTo>
                      <a:pt x="41569" y="43504"/>
                      <a:pt x="43504" y="43326"/>
                      <a:pt x="43794" y="43209"/>
                    </a:cubicBezTo>
                    <a:cubicBezTo>
                      <a:pt x="43972" y="43153"/>
                      <a:pt x="43152" y="42858"/>
                      <a:pt x="42389" y="42623"/>
                    </a:cubicBezTo>
                    <a:cubicBezTo>
                      <a:pt x="42389" y="42203"/>
                      <a:pt x="42353" y="41780"/>
                      <a:pt x="42488" y="41780"/>
                    </a:cubicBezTo>
                    <a:cubicBezTo>
                      <a:pt x="42521" y="41780"/>
                      <a:pt x="42565" y="41806"/>
                      <a:pt x="42623" y="41865"/>
                    </a:cubicBezTo>
                    <a:cubicBezTo>
                      <a:pt x="43061" y="42302"/>
                      <a:pt x="44880" y="44117"/>
                      <a:pt x="45213" y="44117"/>
                    </a:cubicBezTo>
                    <a:cubicBezTo>
                      <a:pt x="45236" y="44117"/>
                      <a:pt x="45252" y="44108"/>
                      <a:pt x="45260" y="44089"/>
                    </a:cubicBezTo>
                    <a:cubicBezTo>
                      <a:pt x="45311" y="43819"/>
                      <a:pt x="44877" y="42228"/>
                      <a:pt x="45071" y="42228"/>
                    </a:cubicBezTo>
                    <a:cubicBezTo>
                      <a:pt x="45089" y="42228"/>
                      <a:pt x="45113" y="42242"/>
                      <a:pt x="45143" y="42272"/>
                    </a:cubicBezTo>
                    <a:cubicBezTo>
                      <a:pt x="45689" y="43519"/>
                      <a:pt x="47719" y="45061"/>
                      <a:pt x="48169" y="45061"/>
                    </a:cubicBezTo>
                    <a:cubicBezTo>
                      <a:pt x="48248" y="45061"/>
                      <a:pt x="48279" y="45014"/>
                      <a:pt x="48244" y="44909"/>
                    </a:cubicBezTo>
                    <a:cubicBezTo>
                      <a:pt x="48021" y="44241"/>
                      <a:pt x="47430" y="43200"/>
                      <a:pt x="47674" y="43200"/>
                    </a:cubicBezTo>
                    <a:cubicBezTo>
                      <a:pt x="47687" y="43200"/>
                      <a:pt x="47702" y="43203"/>
                      <a:pt x="47719" y="43209"/>
                    </a:cubicBezTo>
                    <a:cubicBezTo>
                      <a:pt x="48440" y="44290"/>
                      <a:pt x="50371" y="45163"/>
                      <a:pt x="50932" y="45163"/>
                    </a:cubicBezTo>
                    <a:cubicBezTo>
                      <a:pt x="51101" y="45163"/>
                      <a:pt x="51146" y="45084"/>
                      <a:pt x="50998" y="44909"/>
                    </a:cubicBezTo>
                    <a:cubicBezTo>
                      <a:pt x="50464" y="44213"/>
                      <a:pt x="49930" y="43178"/>
                      <a:pt x="50149" y="43178"/>
                    </a:cubicBezTo>
                    <a:cubicBezTo>
                      <a:pt x="50170" y="43178"/>
                      <a:pt x="50198" y="43188"/>
                      <a:pt x="50234" y="43209"/>
                    </a:cubicBezTo>
                    <a:cubicBezTo>
                      <a:pt x="50989" y="44413"/>
                      <a:pt x="52989" y="45532"/>
                      <a:pt x="53360" y="45532"/>
                    </a:cubicBezTo>
                    <a:cubicBezTo>
                      <a:pt x="53422" y="45532"/>
                      <a:pt x="53438" y="45501"/>
                      <a:pt x="53396" y="45434"/>
                    </a:cubicBezTo>
                    <a:cubicBezTo>
                      <a:pt x="53107" y="45003"/>
                      <a:pt x="52661" y="43778"/>
                      <a:pt x="52869" y="43778"/>
                    </a:cubicBezTo>
                    <a:cubicBezTo>
                      <a:pt x="52914" y="43778"/>
                      <a:pt x="52990" y="43836"/>
                      <a:pt x="53105" y="43972"/>
                    </a:cubicBezTo>
                    <a:cubicBezTo>
                      <a:pt x="53749" y="44616"/>
                      <a:pt x="55520" y="45456"/>
                      <a:pt x="56040" y="45456"/>
                    </a:cubicBezTo>
                    <a:cubicBezTo>
                      <a:pt x="56088" y="45456"/>
                      <a:pt x="56125" y="45449"/>
                      <a:pt x="56150" y="45434"/>
                    </a:cubicBezTo>
                    <a:cubicBezTo>
                      <a:pt x="56384" y="45199"/>
                      <a:pt x="56089" y="44497"/>
                      <a:pt x="55330" y="43387"/>
                    </a:cubicBezTo>
                    <a:lnTo>
                      <a:pt x="55330" y="43387"/>
                    </a:lnTo>
                    <a:cubicBezTo>
                      <a:pt x="56154" y="44431"/>
                      <a:pt x="58329" y="46101"/>
                      <a:pt x="58779" y="46101"/>
                    </a:cubicBezTo>
                    <a:cubicBezTo>
                      <a:pt x="58808" y="46101"/>
                      <a:pt x="58829" y="46094"/>
                      <a:pt x="58843" y="46080"/>
                    </a:cubicBezTo>
                    <a:cubicBezTo>
                      <a:pt x="59133" y="45846"/>
                      <a:pt x="58726" y="45377"/>
                      <a:pt x="57728" y="43677"/>
                    </a:cubicBezTo>
                    <a:lnTo>
                      <a:pt x="57728" y="43677"/>
                    </a:lnTo>
                    <a:cubicBezTo>
                      <a:pt x="58522" y="44682"/>
                      <a:pt x="60884" y="45828"/>
                      <a:pt x="61428" y="45828"/>
                    </a:cubicBezTo>
                    <a:cubicBezTo>
                      <a:pt x="61487" y="45828"/>
                      <a:pt x="61525" y="45814"/>
                      <a:pt x="61536" y="45785"/>
                    </a:cubicBezTo>
                    <a:cubicBezTo>
                      <a:pt x="61653" y="45495"/>
                      <a:pt x="61358" y="44965"/>
                      <a:pt x="60773" y="43972"/>
                    </a:cubicBezTo>
                    <a:lnTo>
                      <a:pt x="60773" y="43972"/>
                    </a:lnTo>
                    <a:cubicBezTo>
                      <a:pt x="61480" y="44930"/>
                      <a:pt x="63800" y="45542"/>
                      <a:pt x="64575" y="45542"/>
                    </a:cubicBezTo>
                    <a:cubicBezTo>
                      <a:pt x="64699" y="45542"/>
                      <a:pt x="64783" y="45527"/>
                      <a:pt x="64815" y="45495"/>
                    </a:cubicBezTo>
                    <a:cubicBezTo>
                      <a:pt x="64988" y="45199"/>
                      <a:pt x="64581" y="44909"/>
                      <a:pt x="63349" y="43504"/>
                    </a:cubicBezTo>
                    <a:lnTo>
                      <a:pt x="63349" y="43504"/>
                    </a:lnTo>
                    <a:cubicBezTo>
                      <a:pt x="64176" y="44106"/>
                      <a:pt x="66394" y="44920"/>
                      <a:pt x="66856" y="44920"/>
                    </a:cubicBezTo>
                    <a:cubicBezTo>
                      <a:pt x="66886" y="44920"/>
                      <a:pt x="66908" y="44916"/>
                      <a:pt x="66923" y="44909"/>
                    </a:cubicBezTo>
                    <a:cubicBezTo>
                      <a:pt x="67096" y="44792"/>
                      <a:pt x="67157" y="44614"/>
                      <a:pt x="66276" y="43387"/>
                    </a:cubicBezTo>
                    <a:lnTo>
                      <a:pt x="66276" y="43387"/>
                    </a:lnTo>
                    <a:cubicBezTo>
                      <a:pt x="67157" y="44146"/>
                      <a:pt x="68796" y="44324"/>
                      <a:pt x="68970" y="44324"/>
                    </a:cubicBezTo>
                    <a:cubicBezTo>
                      <a:pt x="68989" y="44324"/>
                      <a:pt x="69009" y="44324"/>
                      <a:pt x="69029" y="44324"/>
                    </a:cubicBezTo>
                    <a:cubicBezTo>
                      <a:pt x="69199" y="44324"/>
                      <a:pt x="69369" y="44279"/>
                      <a:pt x="68796" y="43443"/>
                    </a:cubicBezTo>
                    <a:lnTo>
                      <a:pt x="68796" y="43443"/>
                    </a:lnTo>
                    <a:cubicBezTo>
                      <a:pt x="69705" y="43858"/>
                      <a:pt x="70407" y="44025"/>
                      <a:pt x="70840" y="44025"/>
                    </a:cubicBezTo>
                    <a:cubicBezTo>
                      <a:pt x="71327" y="44025"/>
                      <a:pt x="71474" y="43814"/>
                      <a:pt x="71194" y="43504"/>
                    </a:cubicBezTo>
                    <a:cubicBezTo>
                      <a:pt x="71311" y="43504"/>
                      <a:pt x="75293" y="43443"/>
                      <a:pt x="76173" y="42975"/>
                    </a:cubicBezTo>
                    <a:cubicBezTo>
                      <a:pt x="75527" y="42389"/>
                      <a:pt x="71841" y="41630"/>
                      <a:pt x="71724" y="41630"/>
                    </a:cubicBezTo>
                    <a:cubicBezTo>
                      <a:pt x="72229" y="41318"/>
                      <a:pt x="72061" y="41058"/>
                      <a:pt x="71198" y="41058"/>
                    </a:cubicBezTo>
                    <a:cubicBezTo>
                      <a:pt x="70767" y="41058"/>
                      <a:pt x="70162" y="41123"/>
                      <a:pt x="69382" y="41279"/>
                    </a:cubicBezTo>
                    <a:cubicBezTo>
                      <a:pt x="70492" y="40459"/>
                      <a:pt x="70201" y="40459"/>
                      <a:pt x="70023" y="40459"/>
                    </a:cubicBezTo>
                    <a:cubicBezTo>
                      <a:pt x="69971" y="40441"/>
                      <a:pt x="69785" y="40423"/>
                      <a:pt x="69517" y="40423"/>
                    </a:cubicBezTo>
                    <a:cubicBezTo>
                      <a:pt x="68897" y="40423"/>
                      <a:pt x="67839" y="40519"/>
                      <a:pt x="66979" y="40928"/>
                    </a:cubicBezTo>
                    <a:cubicBezTo>
                      <a:pt x="68501" y="39874"/>
                      <a:pt x="68501" y="39696"/>
                      <a:pt x="68384" y="39523"/>
                    </a:cubicBezTo>
                    <a:cubicBezTo>
                      <a:pt x="68370" y="39509"/>
                      <a:pt x="68318" y="39502"/>
                      <a:pt x="68236" y="39502"/>
                    </a:cubicBezTo>
                    <a:cubicBezTo>
                      <a:pt x="67615" y="39502"/>
                      <a:pt x="65263" y="39868"/>
                      <a:pt x="64229" y="40281"/>
                    </a:cubicBezTo>
                    <a:cubicBezTo>
                      <a:pt x="66159" y="39171"/>
                      <a:pt x="66688" y="38937"/>
                      <a:pt x="66688" y="38642"/>
                    </a:cubicBezTo>
                    <a:cubicBezTo>
                      <a:pt x="66670" y="38553"/>
                      <a:pt x="66351" y="38502"/>
                      <a:pt x="65879" y="38502"/>
                    </a:cubicBezTo>
                    <a:cubicBezTo>
                      <a:pt x="64821" y="38502"/>
                      <a:pt x="62994" y="38758"/>
                      <a:pt x="62061" y="39406"/>
                    </a:cubicBezTo>
                    <a:cubicBezTo>
                      <a:pt x="63115" y="38586"/>
                      <a:pt x="63644" y="38057"/>
                      <a:pt x="63700" y="37822"/>
                    </a:cubicBezTo>
                    <a:cubicBezTo>
                      <a:pt x="63709" y="37779"/>
                      <a:pt x="63642" y="37759"/>
                      <a:pt x="63518" y="37759"/>
                    </a:cubicBezTo>
                    <a:cubicBezTo>
                      <a:pt x="62799" y="37759"/>
                      <a:pt x="60157" y="38421"/>
                      <a:pt x="58960" y="39171"/>
                    </a:cubicBezTo>
                    <a:cubicBezTo>
                      <a:pt x="60834" y="37705"/>
                      <a:pt x="61419" y="37354"/>
                      <a:pt x="61302" y="37064"/>
                    </a:cubicBezTo>
                    <a:cubicBezTo>
                      <a:pt x="61290" y="37034"/>
                      <a:pt x="61248" y="37021"/>
                      <a:pt x="61180" y="37021"/>
                    </a:cubicBezTo>
                    <a:cubicBezTo>
                      <a:pt x="60563" y="37021"/>
                      <a:pt x="57823" y="38150"/>
                      <a:pt x="56557" y="38993"/>
                    </a:cubicBezTo>
                    <a:cubicBezTo>
                      <a:pt x="57845" y="38057"/>
                      <a:pt x="58548" y="37471"/>
                      <a:pt x="58375" y="37237"/>
                    </a:cubicBezTo>
                    <a:cubicBezTo>
                      <a:pt x="58355" y="37198"/>
                      <a:pt x="58269" y="37180"/>
                      <a:pt x="58135" y="37180"/>
                    </a:cubicBezTo>
                    <a:cubicBezTo>
                      <a:pt x="57462" y="37180"/>
                      <a:pt x="55573" y="37629"/>
                      <a:pt x="54745" y="38117"/>
                    </a:cubicBezTo>
                    <a:cubicBezTo>
                      <a:pt x="54578" y="38210"/>
                      <a:pt x="54475" y="38250"/>
                      <a:pt x="54420" y="38250"/>
                    </a:cubicBezTo>
                    <a:cubicBezTo>
                      <a:pt x="54131" y="38250"/>
                      <a:pt x="55245" y="37116"/>
                      <a:pt x="55738" y="36769"/>
                    </a:cubicBezTo>
                    <a:cubicBezTo>
                      <a:pt x="55852" y="36677"/>
                      <a:pt x="55823" y="36635"/>
                      <a:pt x="55691" y="36635"/>
                    </a:cubicBezTo>
                    <a:cubicBezTo>
                      <a:pt x="55146" y="36635"/>
                      <a:pt x="52853" y="37349"/>
                      <a:pt x="51583" y="38291"/>
                    </a:cubicBezTo>
                    <a:cubicBezTo>
                      <a:pt x="51541" y="38305"/>
                      <a:pt x="51509" y="38312"/>
                      <a:pt x="51488" y="38312"/>
                    </a:cubicBezTo>
                    <a:cubicBezTo>
                      <a:pt x="51240" y="38312"/>
                      <a:pt x="52305" y="37420"/>
                      <a:pt x="53222" y="36829"/>
                    </a:cubicBezTo>
                    <a:cubicBezTo>
                      <a:pt x="53515" y="36639"/>
                      <a:pt x="53427" y="36551"/>
                      <a:pt x="53114" y="36551"/>
                    </a:cubicBezTo>
                    <a:cubicBezTo>
                      <a:pt x="52367" y="36551"/>
                      <a:pt x="50337" y="37057"/>
                      <a:pt x="49180" y="37883"/>
                    </a:cubicBezTo>
                    <a:cubicBezTo>
                      <a:pt x="49171" y="37885"/>
                      <a:pt x="49162" y="37886"/>
                      <a:pt x="49155" y="37886"/>
                    </a:cubicBezTo>
                    <a:cubicBezTo>
                      <a:pt x="48893" y="37886"/>
                      <a:pt x="50016" y="36931"/>
                      <a:pt x="50586" y="36361"/>
                    </a:cubicBezTo>
                    <a:cubicBezTo>
                      <a:pt x="50704" y="36242"/>
                      <a:pt x="50679" y="36189"/>
                      <a:pt x="50548" y="36189"/>
                    </a:cubicBezTo>
                    <a:cubicBezTo>
                      <a:pt x="49971" y="36189"/>
                      <a:pt x="47343" y="37240"/>
                      <a:pt x="46197" y="38291"/>
                    </a:cubicBezTo>
                    <a:cubicBezTo>
                      <a:pt x="46157" y="38314"/>
                      <a:pt x="46129" y="38324"/>
                      <a:pt x="46111" y="38324"/>
                    </a:cubicBezTo>
                    <a:cubicBezTo>
                      <a:pt x="45952" y="38324"/>
                      <a:pt x="46705" y="37420"/>
                      <a:pt x="47073" y="36947"/>
                    </a:cubicBezTo>
                    <a:cubicBezTo>
                      <a:pt x="48070" y="36769"/>
                      <a:pt x="48890" y="36651"/>
                      <a:pt x="48829" y="36534"/>
                    </a:cubicBezTo>
                    <a:cubicBezTo>
                      <a:pt x="48595" y="36361"/>
                      <a:pt x="46370" y="35658"/>
                      <a:pt x="47016" y="35658"/>
                    </a:cubicBezTo>
                    <a:cubicBezTo>
                      <a:pt x="47315" y="35713"/>
                      <a:pt x="47671" y="35736"/>
                      <a:pt x="48054" y="35736"/>
                    </a:cubicBezTo>
                    <a:cubicBezTo>
                      <a:pt x="50147" y="35736"/>
                      <a:pt x="53086" y="35037"/>
                      <a:pt x="52342" y="34839"/>
                    </a:cubicBezTo>
                    <a:cubicBezTo>
                      <a:pt x="51466" y="34605"/>
                      <a:pt x="49827" y="34427"/>
                      <a:pt x="50234" y="34310"/>
                    </a:cubicBezTo>
                    <a:lnTo>
                      <a:pt x="50234" y="34310"/>
                    </a:lnTo>
                    <a:cubicBezTo>
                      <a:pt x="50278" y="34311"/>
                      <a:pt x="50322" y="34311"/>
                      <a:pt x="50367" y="34311"/>
                    </a:cubicBezTo>
                    <a:cubicBezTo>
                      <a:pt x="52602" y="34311"/>
                      <a:pt x="56125" y="32848"/>
                      <a:pt x="54862" y="32848"/>
                    </a:cubicBezTo>
                    <a:cubicBezTo>
                      <a:pt x="53574" y="32848"/>
                      <a:pt x="51934" y="32670"/>
                      <a:pt x="52576" y="32497"/>
                    </a:cubicBezTo>
                    <a:lnTo>
                      <a:pt x="52576" y="32497"/>
                    </a:lnTo>
                    <a:cubicBezTo>
                      <a:pt x="52678" y="32503"/>
                      <a:pt x="52785" y="32506"/>
                      <a:pt x="52894" y="32506"/>
                    </a:cubicBezTo>
                    <a:cubicBezTo>
                      <a:pt x="54979" y="32506"/>
                      <a:pt x="58220" y="31496"/>
                      <a:pt x="57494" y="31443"/>
                    </a:cubicBezTo>
                    <a:cubicBezTo>
                      <a:pt x="56735" y="31382"/>
                      <a:pt x="54567" y="30914"/>
                      <a:pt x="55916" y="30858"/>
                    </a:cubicBezTo>
                    <a:cubicBezTo>
                      <a:pt x="57204" y="30740"/>
                      <a:pt x="60014" y="29804"/>
                      <a:pt x="60014" y="29509"/>
                    </a:cubicBezTo>
                    <a:cubicBezTo>
                      <a:pt x="60070" y="29218"/>
                      <a:pt x="59133" y="28984"/>
                      <a:pt x="57438" y="28923"/>
                    </a:cubicBezTo>
                    <a:cubicBezTo>
                      <a:pt x="59251" y="28923"/>
                      <a:pt x="63115" y="28221"/>
                      <a:pt x="63115" y="27869"/>
                    </a:cubicBezTo>
                    <a:cubicBezTo>
                      <a:pt x="63115" y="27579"/>
                      <a:pt x="62356" y="27579"/>
                      <a:pt x="59836" y="27401"/>
                    </a:cubicBezTo>
                    <a:cubicBezTo>
                      <a:pt x="61653" y="27345"/>
                      <a:pt x="65457" y="26057"/>
                      <a:pt x="65283" y="25822"/>
                    </a:cubicBezTo>
                    <a:cubicBezTo>
                      <a:pt x="65105" y="25588"/>
                      <a:pt x="64403" y="25471"/>
                      <a:pt x="62941" y="25354"/>
                    </a:cubicBezTo>
                    <a:lnTo>
                      <a:pt x="62941" y="25354"/>
                    </a:lnTo>
                    <a:cubicBezTo>
                      <a:pt x="62968" y="25355"/>
                      <a:pt x="62995" y="25355"/>
                      <a:pt x="63023" y="25355"/>
                    </a:cubicBezTo>
                    <a:cubicBezTo>
                      <a:pt x="64801" y="25355"/>
                      <a:pt x="68093" y="23593"/>
                      <a:pt x="68033" y="23303"/>
                    </a:cubicBezTo>
                    <a:cubicBezTo>
                      <a:pt x="67978" y="23168"/>
                      <a:pt x="67811" y="23121"/>
                      <a:pt x="67402" y="23121"/>
                    </a:cubicBezTo>
                    <a:cubicBezTo>
                      <a:pt x="66929" y="23121"/>
                      <a:pt x="66133" y="23184"/>
                      <a:pt x="64815" y="23246"/>
                    </a:cubicBezTo>
                    <a:cubicBezTo>
                      <a:pt x="66220" y="22951"/>
                      <a:pt x="69321" y="21663"/>
                      <a:pt x="69382" y="21490"/>
                    </a:cubicBezTo>
                    <a:cubicBezTo>
                      <a:pt x="69499" y="21312"/>
                      <a:pt x="69438" y="21139"/>
                      <a:pt x="67391" y="21078"/>
                    </a:cubicBezTo>
                    <a:cubicBezTo>
                      <a:pt x="68913" y="20844"/>
                      <a:pt x="70609" y="19790"/>
                      <a:pt x="70726" y="19673"/>
                    </a:cubicBezTo>
                    <a:cubicBezTo>
                      <a:pt x="70904" y="19555"/>
                      <a:pt x="71255" y="19382"/>
                      <a:pt x="69789" y="19321"/>
                    </a:cubicBezTo>
                    <a:cubicBezTo>
                      <a:pt x="72275" y="18417"/>
                      <a:pt x="72964" y="17623"/>
                      <a:pt x="72113" y="17623"/>
                    </a:cubicBezTo>
                    <a:cubicBezTo>
                      <a:pt x="72082" y="17623"/>
                      <a:pt x="72049" y="17624"/>
                      <a:pt x="72014" y="17626"/>
                    </a:cubicBezTo>
                    <a:cubicBezTo>
                      <a:pt x="72131" y="17565"/>
                      <a:pt x="75644" y="14637"/>
                      <a:pt x="76056" y="13762"/>
                    </a:cubicBezTo>
                    <a:lnTo>
                      <a:pt x="76056" y="13762"/>
                    </a:lnTo>
                    <a:cubicBezTo>
                      <a:pt x="74941" y="13879"/>
                      <a:pt x="70787" y="16160"/>
                      <a:pt x="70726" y="16221"/>
                    </a:cubicBezTo>
                    <a:cubicBezTo>
                      <a:pt x="70824" y="15949"/>
                      <a:pt x="70767" y="15806"/>
                      <a:pt x="70588" y="15806"/>
                    </a:cubicBezTo>
                    <a:cubicBezTo>
                      <a:pt x="70226" y="15806"/>
                      <a:pt x="69364" y="16391"/>
                      <a:pt x="68267" y="17682"/>
                    </a:cubicBezTo>
                    <a:cubicBezTo>
                      <a:pt x="68425" y="16851"/>
                      <a:pt x="68344" y="16690"/>
                      <a:pt x="68238" y="16690"/>
                    </a:cubicBezTo>
                    <a:cubicBezTo>
                      <a:pt x="68187" y="16690"/>
                      <a:pt x="68131" y="16727"/>
                      <a:pt x="68094" y="16745"/>
                    </a:cubicBezTo>
                    <a:cubicBezTo>
                      <a:pt x="67916" y="16862"/>
                      <a:pt x="66276" y="17977"/>
                      <a:pt x="65691" y="19204"/>
                    </a:cubicBezTo>
                    <a:cubicBezTo>
                      <a:pt x="66103" y="17565"/>
                      <a:pt x="65925" y="17448"/>
                      <a:pt x="65691" y="17448"/>
                    </a:cubicBezTo>
                    <a:cubicBezTo>
                      <a:pt x="65457" y="17448"/>
                      <a:pt x="63232" y="19733"/>
                      <a:pt x="62590" y="20844"/>
                    </a:cubicBezTo>
                    <a:cubicBezTo>
                      <a:pt x="63293" y="18853"/>
                      <a:pt x="63583" y="18328"/>
                      <a:pt x="63293" y="18150"/>
                    </a:cubicBezTo>
                    <a:cubicBezTo>
                      <a:pt x="63286" y="18148"/>
                      <a:pt x="63277" y="18146"/>
                      <a:pt x="63268" y="18146"/>
                    </a:cubicBezTo>
                    <a:cubicBezTo>
                      <a:pt x="62864" y="18146"/>
                      <a:pt x="60123" y="20472"/>
                      <a:pt x="59780" y="21958"/>
                    </a:cubicBezTo>
                    <a:cubicBezTo>
                      <a:pt x="59953" y="20670"/>
                      <a:pt x="60014" y="20024"/>
                      <a:pt x="59780" y="19851"/>
                    </a:cubicBezTo>
                    <a:cubicBezTo>
                      <a:pt x="59773" y="19841"/>
                      <a:pt x="59763" y="19837"/>
                      <a:pt x="59749" y="19837"/>
                    </a:cubicBezTo>
                    <a:cubicBezTo>
                      <a:pt x="59418" y="19837"/>
                      <a:pt x="57186" y="22540"/>
                      <a:pt x="56735" y="23949"/>
                    </a:cubicBezTo>
                    <a:cubicBezTo>
                      <a:pt x="57087" y="21841"/>
                      <a:pt x="57260" y="21195"/>
                      <a:pt x="56909" y="21139"/>
                    </a:cubicBezTo>
                    <a:cubicBezTo>
                      <a:pt x="56905" y="21138"/>
                      <a:pt x="56901" y="21138"/>
                      <a:pt x="56898" y="21138"/>
                    </a:cubicBezTo>
                    <a:cubicBezTo>
                      <a:pt x="56522" y="21138"/>
                      <a:pt x="54796" y="24082"/>
                      <a:pt x="54333" y="25644"/>
                    </a:cubicBezTo>
                    <a:cubicBezTo>
                      <a:pt x="54684" y="24183"/>
                      <a:pt x="54684" y="23363"/>
                      <a:pt x="54393" y="23303"/>
                    </a:cubicBezTo>
                    <a:cubicBezTo>
                      <a:pt x="54042" y="23303"/>
                      <a:pt x="52225" y="25354"/>
                      <a:pt x="51817" y="26408"/>
                    </a:cubicBezTo>
                    <a:cubicBezTo>
                      <a:pt x="51742" y="26647"/>
                      <a:pt x="51679" y="26745"/>
                      <a:pt x="51629" y="26745"/>
                    </a:cubicBezTo>
                    <a:cubicBezTo>
                      <a:pt x="51448" y="26745"/>
                      <a:pt x="51430" y="25449"/>
                      <a:pt x="51522" y="24942"/>
                    </a:cubicBezTo>
                    <a:cubicBezTo>
                      <a:pt x="51534" y="24877"/>
                      <a:pt x="51523" y="24847"/>
                      <a:pt x="51492" y="24847"/>
                    </a:cubicBezTo>
                    <a:cubicBezTo>
                      <a:pt x="51220" y="24847"/>
                      <a:pt x="49446" y="27227"/>
                      <a:pt x="49180" y="28806"/>
                    </a:cubicBezTo>
                    <a:cubicBezTo>
                      <a:pt x="49133" y="28870"/>
                      <a:pt x="49093" y="28899"/>
                      <a:pt x="49062" y="28899"/>
                    </a:cubicBezTo>
                    <a:cubicBezTo>
                      <a:pt x="48865" y="28899"/>
                      <a:pt x="48994" y="27726"/>
                      <a:pt x="49297" y="26815"/>
                    </a:cubicBezTo>
                    <a:cubicBezTo>
                      <a:pt x="49345" y="26638"/>
                      <a:pt x="49317" y="26559"/>
                      <a:pt x="49236" y="26559"/>
                    </a:cubicBezTo>
                    <a:cubicBezTo>
                      <a:pt x="48807" y="26559"/>
                      <a:pt x="46890" y="28745"/>
                      <a:pt x="46548" y="30272"/>
                    </a:cubicBezTo>
                    <a:cubicBezTo>
                      <a:pt x="46521" y="30306"/>
                      <a:pt x="46498" y="30321"/>
                      <a:pt x="46480" y="30321"/>
                    </a:cubicBezTo>
                    <a:cubicBezTo>
                      <a:pt x="46339" y="30321"/>
                      <a:pt x="46431" y="29420"/>
                      <a:pt x="46431" y="28750"/>
                    </a:cubicBezTo>
                    <a:cubicBezTo>
                      <a:pt x="46887" y="28289"/>
                      <a:pt x="47081" y="27964"/>
                      <a:pt x="46893" y="27964"/>
                    </a:cubicBezTo>
                    <a:cubicBezTo>
                      <a:pt x="46865" y="27964"/>
                      <a:pt x="46828" y="27971"/>
                      <a:pt x="46782" y="27986"/>
                    </a:cubicBezTo>
                    <a:cubicBezTo>
                      <a:pt x="46014" y="28275"/>
                      <a:pt x="44810" y="28840"/>
                      <a:pt x="44532" y="28840"/>
                    </a:cubicBezTo>
                    <a:cubicBezTo>
                      <a:pt x="44471" y="28840"/>
                      <a:pt x="44454" y="28813"/>
                      <a:pt x="44497" y="28750"/>
                    </a:cubicBezTo>
                    <a:cubicBezTo>
                      <a:pt x="46277" y="27753"/>
                      <a:pt x="48057" y="25119"/>
                      <a:pt x="47620" y="25119"/>
                    </a:cubicBezTo>
                    <a:cubicBezTo>
                      <a:pt x="47568" y="25119"/>
                      <a:pt x="47485" y="25156"/>
                      <a:pt x="47368" y="25237"/>
                    </a:cubicBezTo>
                    <a:cubicBezTo>
                      <a:pt x="46449" y="25788"/>
                      <a:pt x="45275" y="26375"/>
                      <a:pt x="45013" y="26375"/>
                    </a:cubicBezTo>
                    <a:cubicBezTo>
                      <a:pt x="44941" y="26375"/>
                      <a:pt x="44937" y="26331"/>
                      <a:pt x="45026" y="26230"/>
                    </a:cubicBezTo>
                    <a:cubicBezTo>
                      <a:pt x="46843" y="25237"/>
                      <a:pt x="48922" y="22687"/>
                      <a:pt x="48571" y="22687"/>
                    </a:cubicBezTo>
                    <a:cubicBezTo>
                      <a:pt x="48550" y="22687"/>
                      <a:pt x="48519" y="22697"/>
                      <a:pt x="48478" y="22717"/>
                    </a:cubicBezTo>
                    <a:cubicBezTo>
                      <a:pt x="47983" y="23007"/>
                      <a:pt x="46707" y="23499"/>
                      <a:pt x="46381" y="23499"/>
                    </a:cubicBezTo>
                    <a:cubicBezTo>
                      <a:pt x="46244" y="23499"/>
                      <a:pt x="46275" y="23412"/>
                      <a:pt x="46604" y="23185"/>
                    </a:cubicBezTo>
                    <a:cubicBezTo>
                      <a:pt x="47658" y="22427"/>
                      <a:pt x="49297" y="20202"/>
                      <a:pt x="49124" y="19968"/>
                    </a:cubicBezTo>
                    <a:cubicBezTo>
                      <a:pt x="49080" y="19924"/>
                      <a:pt x="49010" y="19902"/>
                      <a:pt x="48914" y="19902"/>
                    </a:cubicBezTo>
                    <a:cubicBezTo>
                      <a:pt x="48498" y="19902"/>
                      <a:pt x="47608" y="20306"/>
                      <a:pt x="46370" y="21021"/>
                    </a:cubicBezTo>
                    <a:cubicBezTo>
                      <a:pt x="47953" y="19968"/>
                      <a:pt x="50763" y="17331"/>
                      <a:pt x="50468" y="17096"/>
                    </a:cubicBezTo>
                    <a:cubicBezTo>
                      <a:pt x="50430" y="17058"/>
                      <a:pt x="50380" y="17038"/>
                      <a:pt x="50313" y="17038"/>
                    </a:cubicBezTo>
                    <a:cubicBezTo>
                      <a:pt x="49975" y="17038"/>
                      <a:pt x="49205" y="17534"/>
                      <a:pt x="47251" y="18562"/>
                    </a:cubicBezTo>
                    <a:cubicBezTo>
                      <a:pt x="48773" y="17509"/>
                      <a:pt x="50998" y="14520"/>
                      <a:pt x="50703" y="14464"/>
                    </a:cubicBezTo>
                    <a:cubicBezTo>
                      <a:pt x="50658" y="14449"/>
                      <a:pt x="50607" y="14442"/>
                      <a:pt x="50549" y="14442"/>
                    </a:cubicBezTo>
                    <a:cubicBezTo>
                      <a:pt x="50148" y="14442"/>
                      <a:pt x="49414" y="14788"/>
                      <a:pt x="48187" y="15401"/>
                    </a:cubicBezTo>
                    <a:cubicBezTo>
                      <a:pt x="49827" y="14464"/>
                      <a:pt x="51349" y="11303"/>
                      <a:pt x="50998" y="11185"/>
                    </a:cubicBezTo>
                    <a:cubicBezTo>
                      <a:pt x="50958" y="11162"/>
                      <a:pt x="50916" y="11149"/>
                      <a:pt x="50867" y="11149"/>
                    </a:cubicBezTo>
                    <a:cubicBezTo>
                      <a:pt x="50549" y="11149"/>
                      <a:pt x="49961" y="11664"/>
                      <a:pt x="48187" y="12881"/>
                    </a:cubicBezTo>
                    <a:cubicBezTo>
                      <a:pt x="49180" y="11888"/>
                      <a:pt x="50881" y="9312"/>
                      <a:pt x="50763" y="9134"/>
                    </a:cubicBezTo>
                    <a:cubicBezTo>
                      <a:pt x="50724" y="9075"/>
                      <a:pt x="50677" y="9023"/>
                      <a:pt x="50561" y="9023"/>
                    </a:cubicBezTo>
                    <a:cubicBezTo>
                      <a:pt x="50337" y="9023"/>
                      <a:pt x="49853" y="9221"/>
                      <a:pt x="48656" y="9954"/>
                    </a:cubicBezTo>
                    <a:cubicBezTo>
                      <a:pt x="49827" y="8900"/>
                      <a:pt x="50412" y="7260"/>
                      <a:pt x="50468" y="7087"/>
                    </a:cubicBezTo>
                    <a:cubicBezTo>
                      <a:pt x="50499" y="6998"/>
                      <a:pt x="50543" y="6881"/>
                      <a:pt x="50412" y="6881"/>
                    </a:cubicBezTo>
                    <a:cubicBezTo>
                      <a:pt x="50280" y="6881"/>
                      <a:pt x="49972" y="6998"/>
                      <a:pt x="49297" y="7377"/>
                    </a:cubicBezTo>
                    <a:cubicBezTo>
                      <a:pt x="50520" y="5685"/>
                      <a:pt x="50685" y="4747"/>
                      <a:pt x="50278" y="4747"/>
                    </a:cubicBezTo>
                    <a:cubicBezTo>
                      <a:pt x="50178" y="4747"/>
                      <a:pt x="50044" y="4803"/>
                      <a:pt x="49883" y="4918"/>
                    </a:cubicBezTo>
                    <a:cubicBezTo>
                      <a:pt x="49944" y="4862"/>
                      <a:pt x="50646" y="820"/>
                      <a:pt x="50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58"/>
            <p:cNvSpPr/>
            <p:nvPr/>
          </p:nvSpPr>
          <p:spPr>
            <a:xfrm>
              <a:off x="2694700" y="17603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2636450" y="1815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4346250" y="38860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468350" y="29225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413300" y="29775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4321775" y="21672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1630600" y="33226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1575550" y="33777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37200" y="13868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282150" y="14447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517750" y="8791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945525" y="14051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890475" y="14602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844475" y="25122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789425" y="25673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1881400" y="20564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2936425" y="5395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4614E982-CD7E-1543-8F3D-40046C587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5" t="25837" r="61929" b="19593"/>
          <a:stretch/>
        </p:blipFill>
        <p:spPr>
          <a:xfrm>
            <a:off x="3604386" y="1089478"/>
            <a:ext cx="1935227" cy="3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1152248" y="152000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832" name="Google Shape;832;p37"/>
          <p:cNvSpPr txBox="1">
            <a:spLocks noGrp="1"/>
          </p:cNvSpPr>
          <p:nvPr>
            <p:ph type="subTitle" idx="3"/>
          </p:nvPr>
        </p:nvSpPr>
        <p:spPr>
          <a:xfrm>
            <a:off x="3861371" y="152864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Design</a:t>
            </a:r>
            <a:endParaRPr dirty="0"/>
          </a:p>
        </p:txBody>
      </p:sp>
      <p:sp>
        <p:nvSpPr>
          <p:cNvPr id="834" name="Google Shape;834;p37"/>
          <p:cNvSpPr txBox="1">
            <a:spLocks noGrp="1"/>
          </p:cNvSpPr>
          <p:nvPr>
            <p:ph type="subTitle" idx="7"/>
          </p:nvPr>
        </p:nvSpPr>
        <p:spPr>
          <a:xfrm>
            <a:off x="685800" y="2611998"/>
            <a:ext cx="2036770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K- Means &amp; Hierarchical</a:t>
            </a:r>
          </a:p>
        </p:txBody>
      </p:sp>
      <p:sp>
        <p:nvSpPr>
          <p:cNvPr id="835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026539" y="1667297"/>
            <a:ext cx="2668286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Exploration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Pre-processing</a:t>
            </a:r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9"/>
          </p:nvPr>
        </p:nvSpPr>
        <p:spPr>
          <a:xfrm>
            <a:off x="703112" y="1507277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13"/>
          </p:nvPr>
        </p:nvSpPr>
        <p:spPr>
          <a:xfrm>
            <a:off x="3331514" y="1511155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14"/>
          </p:nvPr>
        </p:nvSpPr>
        <p:spPr>
          <a:xfrm>
            <a:off x="5690046" y="1514523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15"/>
          </p:nvPr>
        </p:nvSpPr>
        <p:spPr>
          <a:xfrm>
            <a:off x="699212" y="3670639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842" name="Google Shape;842;p3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40;p37"/>
          <p:cNvSpPr txBox="1">
            <a:spLocks/>
          </p:cNvSpPr>
          <p:nvPr/>
        </p:nvSpPr>
        <p:spPr>
          <a:xfrm>
            <a:off x="3345293" y="2670938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1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122645" y="2670938"/>
            <a:ext cx="2215177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Classification models</a:t>
            </a:r>
          </a:p>
        </p:txBody>
      </p:sp>
      <p:sp>
        <p:nvSpPr>
          <p:cNvPr id="22" name="Google Shape;840;p37"/>
          <p:cNvSpPr txBox="1">
            <a:spLocks/>
          </p:cNvSpPr>
          <p:nvPr/>
        </p:nvSpPr>
        <p:spPr>
          <a:xfrm>
            <a:off x="5691741" y="2654351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3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3678396" y="268923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Topic modeling</a:t>
            </a:r>
          </a:p>
        </p:txBody>
      </p:sp>
      <p:sp>
        <p:nvSpPr>
          <p:cNvPr id="16" name="Google Shape;840;p37">
            <a:extLst>
              <a:ext uri="{FF2B5EF4-FFF2-40B4-BE49-F238E27FC236}">
                <a16:creationId xmlns:a16="http://schemas.microsoft.com/office/drawing/2014/main" id="{9795DC82-9817-3D4E-80B2-3B8E0C4DC036}"/>
              </a:ext>
            </a:extLst>
          </p:cNvPr>
          <p:cNvSpPr txBox="1">
            <a:spLocks/>
          </p:cNvSpPr>
          <p:nvPr/>
        </p:nvSpPr>
        <p:spPr>
          <a:xfrm>
            <a:off x="5691741" y="3666483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8" name="Google Shape;840;p37">
            <a:extLst>
              <a:ext uri="{FF2B5EF4-FFF2-40B4-BE49-F238E27FC236}">
                <a16:creationId xmlns:a16="http://schemas.microsoft.com/office/drawing/2014/main" id="{C28F5B40-3648-9F4D-8FA0-D78BA90C00DD}"/>
              </a:ext>
            </a:extLst>
          </p:cNvPr>
          <p:cNvSpPr txBox="1">
            <a:spLocks/>
          </p:cNvSpPr>
          <p:nvPr/>
        </p:nvSpPr>
        <p:spPr>
          <a:xfrm>
            <a:off x="3345293" y="3670639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9" name="Google Shape;840;p37">
            <a:extLst>
              <a:ext uri="{FF2B5EF4-FFF2-40B4-BE49-F238E27FC236}">
                <a16:creationId xmlns:a16="http://schemas.microsoft.com/office/drawing/2014/main" id="{A89B65AE-6CDD-D746-BD01-46AB9E673C72}"/>
              </a:ext>
            </a:extLst>
          </p:cNvPr>
          <p:cNvSpPr txBox="1">
            <a:spLocks/>
          </p:cNvSpPr>
          <p:nvPr/>
        </p:nvSpPr>
        <p:spPr>
          <a:xfrm>
            <a:off x="699212" y="2645936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4</a:t>
            </a:r>
            <a:endParaRPr lang="en" dirty="0"/>
          </a:p>
        </p:txBody>
      </p:sp>
      <p:sp>
        <p:nvSpPr>
          <p:cNvPr id="24" name="Google Shape;835;p37">
            <a:extLst>
              <a:ext uri="{FF2B5EF4-FFF2-40B4-BE49-F238E27FC236}">
                <a16:creationId xmlns:a16="http://schemas.microsoft.com/office/drawing/2014/main" id="{B191BE41-6310-364D-A47C-63BC71EC8C79}"/>
              </a:ext>
            </a:extLst>
          </p:cNvPr>
          <p:cNvSpPr txBox="1">
            <a:spLocks/>
          </p:cNvSpPr>
          <p:nvPr/>
        </p:nvSpPr>
        <p:spPr>
          <a:xfrm>
            <a:off x="1003786" y="3839673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Recommendation system</a:t>
            </a:r>
          </a:p>
        </p:txBody>
      </p:sp>
      <p:sp>
        <p:nvSpPr>
          <p:cNvPr id="25" name="Google Shape;835;p37">
            <a:extLst>
              <a:ext uri="{FF2B5EF4-FFF2-40B4-BE49-F238E27FC236}">
                <a16:creationId xmlns:a16="http://schemas.microsoft.com/office/drawing/2014/main" id="{6605E847-2AC0-E249-875D-88B9B0F3288E}"/>
              </a:ext>
            </a:extLst>
          </p:cNvPr>
          <p:cNvSpPr txBox="1">
            <a:spLocks/>
          </p:cNvSpPr>
          <p:nvPr/>
        </p:nvSpPr>
        <p:spPr>
          <a:xfrm>
            <a:off x="6051822" y="3690548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6" name="Google Shape;835;p37">
            <a:extLst>
              <a:ext uri="{FF2B5EF4-FFF2-40B4-BE49-F238E27FC236}">
                <a16:creationId xmlns:a16="http://schemas.microsoft.com/office/drawing/2014/main" id="{F76E574E-7143-E740-B46E-12B02FCA3438}"/>
              </a:ext>
            </a:extLst>
          </p:cNvPr>
          <p:cNvSpPr txBox="1">
            <a:spLocks/>
          </p:cNvSpPr>
          <p:nvPr/>
        </p:nvSpPr>
        <p:spPr>
          <a:xfrm>
            <a:off x="3678396" y="3716121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6934DEE-7537-3747-91D0-31F385FC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068614"/>
            <a:ext cx="5092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602B87C7-3660-1847-B625-A50FFA7AB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Hierarchical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4CCB43-F859-164F-978E-40C69D76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84" y="994410"/>
            <a:ext cx="4248552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427820" y="1646741"/>
            <a:ext cx="373852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05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Topic </a:t>
            </a:r>
            <a:r>
              <a:rPr lang="en-GB" sz="5000" dirty="0" err="1">
                <a:solidFill>
                  <a:srgbClr val="CC9666"/>
                </a:solidFill>
                <a:latin typeface="Staatliches"/>
                <a:sym typeface="Staatliches"/>
              </a:rPr>
              <a:t>modeling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79B390ED-F55B-CE4A-883C-9BD0B0FAE900}"/>
              </a:ext>
            </a:extLst>
          </p:cNvPr>
          <p:cNvSpPr txBox="1"/>
          <p:nvPr/>
        </p:nvSpPr>
        <p:spPr>
          <a:xfrm>
            <a:off x="1728788" y="469047"/>
            <a:ext cx="568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LDA (Latent Dirichlet Allocation)</a:t>
            </a:r>
            <a:endParaRPr lang="ar-SA" b="1" dirty="0">
              <a:solidFill>
                <a:schemeClr val="bg2"/>
              </a:solidFill>
            </a:endParaRPr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A8E3ADC8-2405-4048-83AD-F8E2186D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91" y="469047"/>
            <a:ext cx="1582994" cy="3153012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3B897367-DD83-8A4B-8DEB-97BECB87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91" y="3680536"/>
            <a:ext cx="7374845" cy="9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307210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06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Classification models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7" name="Google Shape;1597;p57" descr="Slidesgo" title="Table"/>
          <p:cNvGraphicFramePr/>
          <p:nvPr>
            <p:extLst>
              <p:ext uri="{D42A27DB-BD31-4B8C-83A1-F6EECF244321}">
                <p14:modId xmlns:p14="http://schemas.microsoft.com/office/powerpoint/2010/main" val="410281775"/>
              </p:ext>
            </p:extLst>
          </p:nvPr>
        </p:nvGraphicFramePr>
        <p:xfrm>
          <a:off x="1308734" y="1497330"/>
          <a:ext cx="5526406" cy="31728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2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sz="1800" dirty="0">
                        <a:solidFill>
                          <a:schemeClr val="bg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6851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</a:t>
                      </a:r>
                      <a:r>
                        <a:rPr lang="en" sz="1800" dirty="0" err="1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ounter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vectorization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TF-IDF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ogistic</a:t>
                      </a: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Regression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taatliches"/>
                          <a:ea typeface="+mn-ea"/>
                          <a:cs typeface="+mn-cs"/>
                          <a:sym typeface="Staatliches"/>
                        </a:rPr>
                        <a:t>Naive bayes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decision tree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0.72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0.75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Classification models</a:t>
            </a:r>
            <a:br>
              <a:rPr lang="en-GB" sz="3200" dirty="0">
                <a:solidFill>
                  <a:srgbClr val="CC9666"/>
                </a:solidFill>
              </a:rPr>
            </a:br>
            <a:endParaRPr lang="en-GB" sz="3200" dirty="0">
              <a:solidFill>
                <a:srgbClr val="CC9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448785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07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Recommendation System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2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Recommendation System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5029273-87E0-7E4C-B29E-1E230A6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9" t="27223" r="1410" b="7691"/>
          <a:stretch/>
        </p:blipFill>
        <p:spPr>
          <a:xfrm>
            <a:off x="685800" y="1261241"/>
            <a:ext cx="8100848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br>
              <a:rPr lang="en" dirty="0"/>
            </a:br>
            <a:r>
              <a:rPr lang="en" dirty="0"/>
              <a:t>TOOLS</a:t>
            </a:r>
            <a:endParaRPr b="0" dirty="0"/>
          </a:p>
        </p:txBody>
      </p:sp>
      <p:grpSp>
        <p:nvGrpSpPr>
          <p:cNvPr id="1378" name="Google Shape;1378;p50"/>
          <p:cNvGrpSpPr/>
          <p:nvPr/>
        </p:nvGrpSpPr>
        <p:grpSpPr>
          <a:xfrm>
            <a:off x="1026566" y="110790"/>
            <a:ext cx="1138519" cy="2386988"/>
            <a:chOff x="696968" y="1775391"/>
            <a:chExt cx="1138519" cy="2386988"/>
          </a:xfrm>
        </p:grpSpPr>
        <p:sp>
          <p:nvSpPr>
            <p:cNvPr id="1379" name="Google Shape;1379;p50"/>
            <p:cNvSpPr/>
            <p:nvPr/>
          </p:nvSpPr>
          <p:spPr>
            <a:xfrm>
              <a:off x="696968" y="3023879"/>
              <a:ext cx="1138500" cy="113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50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79;p50"/>
          <p:cNvSpPr/>
          <p:nvPr/>
        </p:nvSpPr>
        <p:spPr>
          <a:xfrm>
            <a:off x="2519907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79;p50"/>
          <p:cNvSpPr/>
          <p:nvPr/>
        </p:nvSpPr>
        <p:spPr>
          <a:xfrm>
            <a:off x="4002750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379;p50"/>
          <p:cNvSpPr/>
          <p:nvPr/>
        </p:nvSpPr>
        <p:spPr>
          <a:xfrm>
            <a:off x="5588714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79;p50"/>
          <p:cNvSpPr/>
          <p:nvPr/>
        </p:nvSpPr>
        <p:spPr>
          <a:xfrm>
            <a:off x="6850682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20" y="1560548"/>
            <a:ext cx="635360" cy="735959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" y="2467898"/>
            <a:ext cx="1011229" cy="407862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73" y="1525269"/>
            <a:ext cx="562615" cy="562615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06" y="3145655"/>
            <a:ext cx="583384" cy="542996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268106DF-C617-6041-8792-C4456BFC6543}"/>
              </a:ext>
            </a:extLst>
          </p:cNvPr>
          <p:cNvSpPr txBox="1"/>
          <p:nvPr/>
        </p:nvSpPr>
        <p:spPr>
          <a:xfrm>
            <a:off x="7063905" y="2099985"/>
            <a:ext cx="71205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275D186-BA5D-644D-AD3A-6EDBCBE83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367" y="3139989"/>
            <a:ext cx="893194" cy="89319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9F27531-82EE-9347-876F-AF4CBCE43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4164" y="1501692"/>
            <a:ext cx="693203" cy="69320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9B5E50C-5AFA-D144-B4ED-D5FDA2001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65" y="2849927"/>
            <a:ext cx="1011229" cy="18202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C884576D-5A7E-0A4F-962F-D845314B74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6022" y="3109835"/>
            <a:ext cx="826514" cy="236147"/>
          </a:xfrm>
          <a:prstGeom prst="rect">
            <a:avLst/>
          </a:prstGeom>
        </p:spPr>
      </p:pic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77E8D4-C9F2-6240-82DC-1F0120090EE9}"/>
              </a:ext>
            </a:extLst>
          </p:cNvPr>
          <p:cNvSpPr txBox="1"/>
          <p:nvPr/>
        </p:nvSpPr>
        <p:spPr>
          <a:xfrm>
            <a:off x="5837203" y="3758742"/>
            <a:ext cx="6415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F4EB3268-D9E5-1A42-8DA3-D5491AA39E40}"/>
              </a:ext>
            </a:extLst>
          </p:cNvPr>
          <p:cNvSpPr txBox="1"/>
          <p:nvPr/>
        </p:nvSpPr>
        <p:spPr>
          <a:xfrm>
            <a:off x="1224558" y="2099986"/>
            <a:ext cx="74251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21E5E46A-52BD-FE41-9974-DC7D85F484FB}"/>
              </a:ext>
            </a:extLst>
          </p:cNvPr>
          <p:cNvSpPr txBox="1"/>
          <p:nvPr/>
        </p:nvSpPr>
        <p:spPr>
          <a:xfrm>
            <a:off x="2642776" y="3632616"/>
            <a:ext cx="8556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Power Point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A2412245-D39E-814C-BE16-47D6AD9CF1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419" b="19377"/>
          <a:stretch/>
        </p:blipFill>
        <p:spPr>
          <a:xfrm>
            <a:off x="1173743" y="3423870"/>
            <a:ext cx="805405" cy="26478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7504947-3645-9F47-970D-B23A73DEB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535" y="3792484"/>
            <a:ext cx="451819" cy="146784"/>
          </a:xfrm>
          <a:prstGeom prst="rect">
            <a:avLst/>
          </a:prstGeom>
        </p:spPr>
      </p:pic>
      <p:pic>
        <p:nvPicPr>
          <p:cNvPr id="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5F12CFA4-D131-7140-BCA2-EE155093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72" y="3865876"/>
            <a:ext cx="949373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746817" y="1646741"/>
            <a:ext cx="3100529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09</a:t>
            </a:r>
          </a:p>
          <a:p>
            <a:pPr algn="ctr"/>
            <a:r>
              <a:rPr lang="en-US" sz="5400" dirty="0">
                <a:solidFill>
                  <a:srgbClr val="CC9666"/>
                </a:solidFill>
                <a:latin typeface="Staatliches"/>
                <a:sym typeface="Staatliches"/>
              </a:rPr>
              <a:t>conclusion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>
            <a:off x="476250" y="2377813"/>
            <a:ext cx="3402825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01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grpSp>
        <p:nvGrpSpPr>
          <p:cNvPr id="1029" name="Google Shape;1029;p44"/>
          <p:cNvGrpSpPr/>
          <p:nvPr/>
        </p:nvGrpSpPr>
        <p:grpSpPr>
          <a:xfrm>
            <a:off x="4742500" y="587475"/>
            <a:ext cx="3810800" cy="4172783"/>
            <a:chOff x="4742500" y="587475"/>
            <a:chExt cx="3810800" cy="4172783"/>
          </a:xfrm>
        </p:grpSpPr>
        <p:sp>
          <p:nvSpPr>
            <p:cNvPr id="1030" name="Google Shape;1030;p44"/>
            <p:cNvSpPr/>
            <p:nvPr/>
          </p:nvSpPr>
          <p:spPr>
            <a:xfrm>
              <a:off x="4763296" y="4445799"/>
              <a:ext cx="194150" cy="149081"/>
            </a:xfrm>
            <a:custGeom>
              <a:avLst/>
              <a:gdLst/>
              <a:ahLst/>
              <a:cxnLst/>
              <a:rect l="l" t="t" r="r" b="b"/>
              <a:pathLst>
                <a:path w="6143" h="4717" extrusionOk="0">
                  <a:moveTo>
                    <a:pt x="3620" y="0"/>
                  </a:moveTo>
                  <a:lnTo>
                    <a:pt x="987" y="439"/>
                  </a:lnTo>
                  <a:lnTo>
                    <a:pt x="0" y="4717"/>
                  </a:lnTo>
                  <a:lnTo>
                    <a:pt x="6143" y="4717"/>
                  </a:lnTo>
                  <a:lnTo>
                    <a:pt x="3620" y="235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5130733" y="4445799"/>
              <a:ext cx="175028" cy="149081"/>
            </a:xfrm>
            <a:custGeom>
              <a:avLst/>
              <a:gdLst/>
              <a:ahLst/>
              <a:cxnLst/>
              <a:rect l="l" t="t" r="r" b="b"/>
              <a:pathLst>
                <a:path w="5538" h="4717" extrusionOk="0">
                  <a:moveTo>
                    <a:pt x="3015" y="0"/>
                  </a:moveTo>
                  <a:lnTo>
                    <a:pt x="382" y="439"/>
                  </a:lnTo>
                  <a:lnTo>
                    <a:pt x="1" y="4717"/>
                  </a:lnTo>
                  <a:lnTo>
                    <a:pt x="5538" y="4717"/>
                  </a:lnTo>
                  <a:lnTo>
                    <a:pt x="3072" y="2356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5415970" y="3326605"/>
              <a:ext cx="1669" cy="22"/>
            </a:xfrm>
            <a:custGeom>
              <a:avLst/>
              <a:gdLst/>
              <a:ahLst/>
              <a:cxnLst/>
              <a:rect l="l" t="t" r="r" b="b"/>
              <a:pathLst>
                <a:path w="75" h="1" extrusionOk="0">
                  <a:moveTo>
                    <a:pt x="74" y="0"/>
                  </a:moveTo>
                  <a:lnTo>
                    <a:pt x="74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24" y="0"/>
                  </a:ln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1D5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5751127" y="299253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5789004" y="3048220"/>
              <a:ext cx="0" cy="556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5717144" y="32018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5417083" y="3326605"/>
              <a:ext cx="4473" cy="22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4" y="0"/>
                  </a:moveTo>
                  <a:lnTo>
                    <a:pt x="0" y="0"/>
                  </a:lnTo>
                  <a:lnTo>
                    <a:pt x="24" y="0"/>
                  </a:lnTo>
                  <a:close/>
                  <a:moveTo>
                    <a:pt x="50" y="0"/>
                  </a:moveTo>
                  <a:lnTo>
                    <a:pt x="24" y="0"/>
                  </a:lnTo>
                  <a:lnTo>
                    <a:pt x="50" y="0"/>
                  </a:lnTo>
                  <a:close/>
                  <a:moveTo>
                    <a:pt x="74" y="0"/>
                  </a:move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100" y="0"/>
                  </a:moveTo>
                  <a:lnTo>
                    <a:pt x="74" y="0"/>
                  </a:lnTo>
                  <a:lnTo>
                    <a:pt x="100" y="0"/>
                  </a:lnTo>
                  <a:close/>
                  <a:moveTo>
                    <a:pt x="124" y="0"/>
                  </a:moveTo>
                  <a:lnTo>
                    <a:pt x="100" y="0"/>
                  </a:lnTo>
                  <a:lnTo>
                    <a:pt x="124" y="0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50" y="0"/>
                  </a:move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200" y="0"/>
                  </a:moveTo>
                  <a:lnTo>
                    <a:pt x="200" y="0"/>
                  </a:lnTo>
                  <a:close/>
                </a:path>
              </a:pathLst>
            </a:custGeom>
            <a:solidFill>
              <a:srgbClr val="103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6483242" y="4755763"/>
              <a:ext cx="2248" cy="4496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51" y="1"/>
                  </a:moveTo>
                  <a:lnTo>
                    <a:pt x="1" y="201"/>
                  </a:lnTo>
                  <a:lnTo>
                    <a:pt x="27" y="20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3C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6836282" y="1166428"/>
              <a:ext cx="81414" cy="69373"/>
            </a:xfrm>
            <a:custGeom>
              <a:avLst/>
              <a:gdLst/>
              <a:ahLst/>
              <a:cxnLst/>
              <a:rect l="l" t="t" r="r" b="b"/>
              <a:pathLst>
                <a:path w="2576" h="2195" extrusionOk="0">
                  <a:moveTo>
                    <a:pt x="0" y="1"/>
                  </a:moveTo>
                  <a:cubicBezTo>
                    <a:pt x="110" y="163"/>
                    <a:pt x="1698" y="2195"/>
                    <a:pt x="2027" y="2195"/>
                  </a:cubicBezTo>
                  <a:cubicBezTo>
                    <a:pt x="2576" y="2138"/>
                    <a:pt x="1755" y="1646"/>
                    <a:pt x="1918" y="1427"/>
                  </a:cubicBezTo>
                  <a:cubicBezTo>
                    <a:pt x="1865" y="602"/>
                    <a:pt x="601" y="330"/>
                    <a:pt x="0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6900345" y="1171579"/>
              <a:ext cx="43425" cy="67698"/>
            </a:xfrm>
            <a:custGeom>
              <a:avLst/>
              <a:gdLst/>
              <a:ahLst/>
              <a:cxnLst/>
              <a:rect l="l" t="t" r="r" b="b"/>
              <a:pathLst>
                <a:path w="1374" h="2142" extrusionOk="0">
                  <a:moveTo>
                    <a:pt x="1374" y="0"/>
                  </a:moveTo>
                  <a:cubicBezTo>
                    <a:pt x="935" y="329"/>
                    <a:pt x="0" y="1646"/>
                    <a:pt x="167" y="2141"/>
                  </a:cubicBezTo>
                  <a:cubicBezTo>
                    <a:pt x="220" y="2084"/>
                    <a:pt x="1045" y="1264"/>
                    <a:pt x="1374" y="0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6882994" y="1138710"/>
              <a:ext cx="55498" cy="97091"/>
            </a:xfrm>
            <a:custGeom>
              <a:avLst/>
              <a:gdLst/>
              <a:ahLst/>
              <a:cxnLst/>
              <a:rect l="l" t="t" r="r" b="b"/>
              <a:pathLst>
                <a:path w="1756" h="3072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602"/>
                    <a:pt x="220" y="1369"/>
                    <a:pt x="497" y="1808"/>
                  </a:cubicBezTo>
                  <a:cubicBezTo>
                    <a:pt x="497" y="1808"/>
                    <a:pt x="716" y="2962"/>
                    <a:pt x="716" y="3072"/>
                  </a:cubicBezTo>
                  <a:cubicBezTo>
                    <a:pt x="1756" y="3015"/>
                    <a:pt x="277" y="272"/>
                    <a:pt x="1" y="0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6844879" y="1214973"/>
              <a:ext cx="78096" cy="36851"/>
            </a:xfrm>
            <a:custGeom>
              <a:avLst/>
              <a:gdLst/>
              <a:ahLst/>
              <a:cxnLst/>
              <a:rect l="l" t="t" r="r" b="b"/>
              <a:pathLst>
                <a:path w="2471" h="1166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421"/>
                    <a:pt x="509" y="1166"/>
                    <a:pt x="1007" y="1166"/>
                  </a:cubicBezTo>
                  <a:cubicBezTo>
                    <a:pt x="1090" y="1166"/>
                    <a:pt x="1177" y="1145"/>
                    <a:pt x="1264" y="1097"/>
                  </a:cubicBezTo>
                  <a:cubicBezTo>
                    <a:pt x="2470" y="382"/>
                    <a:pt x="1097" y="821"/>
                    <a:pt x="1207" y="549"/>
                  </a:cubicBezTo>
                  <a:cubicBezTo>
                    <a:pt x="988" y="330"/>
                    <a:pt x="329" y="220"/>
                    <a:pt x="0" y="1"/>
                  </a:cubicBezTo>
                  <a:close/>
                </a:path>
              </a:pathLst>
            </a:custGeom>
            <a:solidFill>
              <a:srgbClr val="5F8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876073" y="2194214"/>
              <a:ext cx="161312" cy="143961"/>
            </a:xfrm>
            <a:custGeom>
              <a:avLst/>
              <a:gdLst/>
              <a:ahLst/>
              <a:cxnLst/>
              <a:rect l="l" t="t" r="r" b="b"/>
              <a:pathLst>
                <a:path w="5104" h="4555" extrusionOk="0">
                  <a:moveTo>
                    <a:pt x="5103" y="0"/>
                  </a:moveTo>
                  <a:lnTo>
                    <a:pt x="5103" y="0"/>
                  </a:lnTo>
                  <a:cubicBezTo>
                    <a:pt x="4006" y="110"/>
                    <a:pt x="1" y="3620"/>
                    <a:pt x="2361" y="4554"/>
                  </a:cubicBezTo>
                  <a:cubicBezTo>
                    <a:pt x="2414" y="4497"/>
                    <a:pt x="3401" y="2580"/>
                    <a:pt x="3348" y="2523"/>
                  </a:cubicBezTo>
                  <a:cubicBezTo>
                    <a:pt x="4059" y="2032"/>
                    <a:pt x="4445" y="825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6910743" y="2333907"/>
              <a:ext cx="189030" cy="290197"/>
            </a:xfrm>
            <a:custGeom>
              <a:avLst/>
              <a:gdLst/>
              <a:ahLst/>
              <a:cxnLst/>
              <a:rect l="l" t="t" r="r" b="b"/>
              <a:pathLst>
                <a:path w="5981" h="9182" extrusionOk="0">
                  <a:moveTo>
                    <a:pt x="1563" y="0"/>
                  </a:moveTo>
                  <a:cubicBezTo>
                    <a:pt x="1516" y="0"/>
                    <a:pt x="1471" y="8"/>
                    <a:pt x="1426" y="25"/>
                  </a:cubicBezTo>
                  <a:cubicBezTo>
                    <a:pt x="1483" y="187"/>
                    <a:pt x="1207" y="2052"/>
                    <a:pt x="1207" y="2052"/>
                  </a:cubicBezTo>
                  <a:cubicBezTo>
                    <a:pt x="0" y="4574"/>
                    <a:pt x="4664" y="7593"/>
                    <a:pt x="5980" y="9181"/>
                  </a:cubicBezTo>
                  <a:cubicBezTo>
                    <a:pt x="5874" y="8385"/>
                    <a:pt x="3084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6957613" y="2190737"/>
              <a:ext cx="291208" cy="153442"/>
            </a:xfrm>
            <a:custGeom>
              <a:avLst/>
              <a:gdLst/>
              <a:ahLst/>
              <a:cxnLst/>
              <a:rect l="l" t="t" r="r" b="b"/>
              <a:pathLst>
                <a:path w="9214" h="4855" extrusionOk="0">
                  <a:moveTo>
                    <a:pt x="9214" y="0"/>
                  </a:moveTo>
                  <a:cubicBezTo>
                    <a:pt x="1646" y="1154"/>
                    <a:pt x="382" y="4226"/>
                    <a:pt x="0" y="4664"/>
                  </a:cubicBezTo>
                  <a:cubicBezTo>
                    <a:pt x="243" y="4795"/>
                    <a:pt x="535" y="4854"/>
                    <a:pt x="864" y="4854"/>
                  </a:cubicBezTo>
                  <a:cubicBezTo>
                    <a:pt x="3423" y="4854"/>
                    <a:pt x="8191" y="1264"/>
                    <a:pt x="9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6961058" y="2315197"/>
              <a:ext cx="235773" cy="184099"/>
            </a:xfrm>
            <a:custGeom>
              <a:avLst/>
              <a:gdLst/>
              <a:ahLst/>
              <a:cxnLst/>
              <a:rect l="l" t="t" r="r" b="b"/>
              <a:pathLst>
                <a:path w="7460" h="5825" extrusionOk="0">
                  <a:moveTo>
                    <a:pt x="1842" y="1"/>
                  </a:moveTo>
                  <a:cubicBezTo>
                    <a:pt x="1010" y="1"/>
                    <a:pt x="247" y="143"/>
                    <a:pt x="1" y="560"/>
                  </a:cubicBezTo>
                  <a:cubicBezTo>
                    <a:pt x="330" y="726"/>
                    <a:pt x="1975" y="2205"/>
                    <a:pt x="2686" y="2701"/>
                  </a:cubicBezTo>
                  <a:cubicBezTo>
                    <a:pt x="3840" y="3521"/>
                    <a:pt x="6196" y="4565"/>
                    <a:pt x="7460" y="5824"/>
                  </a:cubicBezTo>
                  <a:cubicBezTo>
                    <a:pt x="7183" y="3521"/>
                    <a:pt x="6253" y="1275"/>
                    <a:pt x="4388" y="397"/>
                  </a:cubicBezTo>
                  <a:cubicBezTo>
                    <a:pt x="3994" y="216"/>
                    <a:pt x="2866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6845321" y="2331062"/>
              <a:ext cx="108848" cy="306885"/>
            </a:xfrm>
            <a:custGeom>
              <a:avLst/>
              <a:gdLst/>
              <a:ahLst/>
              <a:cxnLst/>
              <a:rect l="l" t="t" r="r" b="b"/>
              <a:pathLst>
                <a:path w="3444" h="9710" extrusionOk="0">
                  <a:moveTo>
                    <a:pt x="2997" y="0"/>
                  </a:moveTo>
                  <a:cubicBezTo>
                    <a:pt x="0" y="0"/>
                    <a:pt x="1887" y="8716"/>
                    <a:pt x="2676" y="9710"/>
                  </a:cubicBezTo>
                  <a:cubicBezTo>
                    <a:pt x="2619" y="7735"/>
                    <a:pt x="3387" y="5160"/>
                    <a:pt x="2895" y="3348"/>
                  </a:cubicBezTo>
                  <a:cubicBezTo>
                    <a:pt x="3005" y="3348"/>
                    <a:pt x="3387" y="387"/>
                    <a:pt x="3444" y="58"/>
                  </a:cubicBezTo>
                  <a:cubicBezTo>
                    <a:pt x="3284" y="19"/>
                    <a:pt x="3135" y="0"/>
                    <a:pt x="2997" y="0"/>
                  </a:cubicBezTo>
                  <a:close/>
                </a:path>
              </a:pathLst>
            </a:custGeom>
            <a:solidFill>
              <a:srgbClr val="4F7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6891749" y="2504541"/>
              <a:ext cx="15550" cy="67540"/>
            </a:xfrm>
            <a:custGeom>
              <a:avLst/>
              <a:gdLst/>
              <a:ahLst/>
              <a:cxnLst/>
              <a:rect l="l" t="t" r="r" b="b"/>
              <a:pathLst>
                <a:path w="492" h="2137" extrusionOk="0">
                  <a:moveTo>
                    <a:pt x="53" y="0"/>
                  </a:moveTo>
                  <a:cubicBezTo>
                    <a:pt x="53" y="53"/>
                    <a:pt x="0" y="110"/>
                    <a:pt x="0" y="162"/>
                  </a:cubicBezTo>
                  <a:cubicBezTo>
                    <a:pt x="0" y="162"/>
                    <a:pt x="53" y="110"/>
                    <a:pt x="110" y="110"/>
                  </a:cubicBezTo>
                  <a:cubicBezTo>
                    <a:pt x="53" y="53"/>
                    <a:pt x="53" y="53"/>
                    <a:pt x="53" y="0"/>
                  </a:cubicBezTo>
                  <a:close/>
                  <a:moveTo>
                    <a:pt x="163" y="601"/>
                  </a:moveTo>
                  <a:cubicBezTo>
                    <a:pt x="110" y="658"/>
                    <a:pt x="110" y="768"/>
                    <a:pt x="53" y="821"/>
                  </a:cubicBezTo>
                  <a:cubicBezTo>
                    <a:pt x="110" y="768"/>
                    <a:pt x="163" y="711"/>
                    <a:pt x="163" y="658"/>
                  </a:cubicBezTo>
                  <a:lnTo>
                    <a:pt x="163" y="601"/>
                  </a:lnTo>
                  <a:close/>
                  <a:moveTo>
                    <a:pt x="272" y="1150"/>
                  </a:moveTo>
                  <a:cubicBezTo>
                    <a:pt x="220" y="1316"/>
                    <a:pt x="220" y="1479"/>
                    <a:pt x="220" y="1588"/>
                  </a:cubicBezTo>
                  <a:cubicBezTo>
                    <a:pt x="272" y="1588"/>
                    <a:pt x="329" y="1808"/>
                    <a:pt x="492" y="2137"/>
                  </a:cubicBezTo>
                  <a:cubicBezTo>
                    <a:pt x="382" y="1808"/>
                    <a:pt x="329" y="1479"/>
                    <a:pt x="272" y="1150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6891749" y="2436875"/>
              <a:ext cx="38147" cy="201071"/>
            </a:xfrm>
            <a:custGeom>
              <a:avLst/>
              <a:gdLst/>
              <a:ahLst/>
              <a:cxnLst/>
              <a:rect l="l" t="t" r="r" b="b"/>
              <a:pathLst>
                <a:path w="1207" h="6362" extrusionOk="0">
                  <a:moveTo>
                    <a:pt x="768" y="386"/>
                  </a:moveTo>
                  <a:cubicBezTo>
                    <a:pt x="768" y="405"/>
                    <a:pt x="775" y="425"/>
                    <a:pt x="784" y="442"/>
                  </a:cubicBezTo>
                  <a:lnTo>
                    <a:pt x="784" y="442"/>
                  </a:lnTo>
                  <a:cubicBezTo>
                    <a:pt x="779" y="423"/>
                    <a:pt x="773" y="405"/>
                    <a:pt x="768" y="386"/>
                  </a:cubicBezTo>
                  <a:close/>
                  <a:moveTo>
                    <a:pt x="784" y="442"/>
                  </a:moveTo>
                  <a:lnTo>
                    <a:pt x="784" y="442"/>
                  </a:lnTo>
                  <a:cubicBezTo>
                    <a:pt x="888" y="819"/>
                    <a:pt x="979" y="1316"/>
                    <a:pt x="821" y="1316"/>
                  </a:cubicBezTo>
                  <a:cubicBezTo>
                    <a:pt x="768" y="1316"/>
                    <a:pt x="711" y="1264"/>
                    <a:pt x="549" y="1097"/>
                  </a:cubicBezTo>
                  <a:lnTo>
                    <a:pt x="549" y="1097"/>
                  </a:lnTo>
                  <a:cubicBezTo>
                    <a:pt x="878" y="1702"/>
                    <a:pt x="987" y="1974"/>
                    <a:pt x="930" y="1974"/>
                  </a:cubicBezTo>
                  <a:cubicBezTo>
                    <a:pt x="878" y="1974"/>
                    <a:pt x="768" y="1812"/>
                    <a:pt x="549" y="1536"/>
                  </a:cubicBezTo>
                  <a:lnTo>
                    <a:pt x="549" y="1536"/>
                  </a:lnTo>
                  <a:cubicBezTo>
                    <a:pt x="1097" y="2962"/>
                    <a:pt x="163" y="1812"/>
                    <a:pt x="930" y="3019"/>
                  </a:cubicBezTo>
                  <a:cubicBezTo>
                    <a:pt x="821" y="2909"/>
                    <a:pt x="768" y="2852"/>
                    <a:pt x="711" y="2852"/>
                  </a:cubicBezTo>
                  <a:cubicBezTo>
                    <a:pt x="601" y="2852"/>
                    <a:pt x="768" y="3348"/>
                    <a:pt x="930" y="3729"/>
                  </a:cubicBezTo>
                  <a:cubicBezTo>
                    <a:pt x="821" y="3729"/>
                    <a:pt x="821" y="4826"/>
                    <a:pt x="1150" y="6033"/>
                  </a:cubicBezTo>
                  <a:cubicBezTo>
                    <a:pt x="821" y="4664"/>
                    <a:pt x="1150" y="1865"/>
                    <a:pt x="821" y="496"/>
                  </a:cubicBezTo>
                  <a:cubicBezTo>
                    <a:pt x="821" y="496"/>
                    <a:pt x="799" y="473"/>
                    <a:pt x="784" y="442"/>
                  </a:cubicBezTo>
                  <a:close/>
                  <a:moveTo>
                    <a:pt x="601" y="0"/>
                  </a:moveTo>
                  <a:cubicBezTo>
                    <a:pt x="549" y="167"/>
                    <a:pt x="492" y="219"/>
                    <a:pt x="439" y="276"/>
                  </a:cubicBezTo>
                  <a:cubicBezTo>
                    <a:pt x="491" y="167"/>
                    <a:pt x="548" y="110"/>
                    <a:pt x="549" y="110"/>
                  </a:cubicBezTo>
                  <a:lnTo>
                    <a:pt x="549" y="110"/>
                  </a:lnTo>
                  <a:lnTo>
                    <a:pt x="439" y="219"/>
                  </a:lnTo>
                  <a:cubicBezTo>
                    <a:pt x="439" y="276"/>
                    <a:pt x="382" y="329"/>
                    <a:pt x="382" y="329"/>
                  </a:cubicBezTo>
                  <a:lnTo>
                    <a:pt x="439" y="276"/>
                  </a:lnTo>
                  <a:lnTo>
                    <a:pt x="439" y="276"/>
                  </a:lnTo>
                  <a:cubicBezTo>
                    <a:pt x="329" y="439"/>
                    <a:pt x="220" y="658"/>
                    <a:pt x="0" y="1044"/>
                  </a:cubicBezTo>
                  <a:cubicBezTo>
                    <a:pt x="220" y="825"/>
                    <a:pt x="382" y="658"/>
                    <a:pt x="439" y="658"/>
                  </a:cubicBezTo>
                  <a:cubicBezTo>
                    <a:pt x="492" y="658"/>
                    <a:pt x="329" y="935"/>
                    <a:pt x="0" y="1426"/>
                  </a:cubicBezTo>
                  <a:cubicBezTo>
                    <a:pt x="272" y="1154"/>
                    <a:pt x="439" y="987"/>
                    <a:pt x="492" y="987"/>
                  </a:cubicBezTo>
                  <a:cubicBezTo>
                    <a:pt x="549" y="987"/>
                    <a:pt x="382" y="1264"/>
                    <a:pt x="53" y="1865"/>
                  </a:cubicBezTo>
                  <a:cubicBezTo>
                    <a:pt x="272" y="1593"/>
                    <a:pt x="382" y="1426"/>
                    <a:pt x="439" y="1426"/>
                  </a:cubicBezTo>
                  <a:cubicBezTo>
                    <a:pt x="439" y="1426"/>
                    <a:pt x="329" y="1702"/>
                    <a:pt x="53" y="2141"/>
                  </a:cubicBezTo>
                  <a:cubicBezTo>
                    <a:pt x="53" y="2194"/>
                    <a:pt x="53" y="2194"/>
                    <a:pt x="110" y="2251"/>
                  </a:cubicBezTo>
                  <a:cubicBezTo>
                    <a:pt x="110" y="2194"/>
                    <a:pt x="163" y="2194"/>
                    <a:pt x="163" y="2194"/>
                  </a:cubicBezTo>
                  <a:cubicBezTo>
                    <a:pt x="272" y="2194"/>
                    <a:pt x="272" y="2361"/>
                    <a:pt x="163" y="2742"/>
                  </a:cubicBezTo>
                  <a:lnTo>
                    <a:pt x="163" y="2799"/>
                  </a:lnTo>
                  <a:lnTo>
                    <a:pt x="220" y="2799"/>
                  </a:lnTo>
                  <a:cubicBezTo>
                    <a:pt x="329" y="2799"/>
                    <a:pt x="272" y="3019"/>
                    <a:pt x="272" y="3291"/>
                  </a:cubicBezTo>
                  <a:cubicBezTo>
                    <a:pt x="329" y="3620"/>
                    <a:pt x="382" y="3949"/>
                    <a:pt x="492" y="4278"/>
                  </a:cubicBezTo>
                  <a:cubicBezTo>
                    <a:pt x="658" y="4774"/>
                    <a:pt x="930" y="5594"/>
                    <a:pt x="1207" y="6362"/>
                  </a:cubicBezTo>
                  <a:lnTo>
                    <a:pt x="1207" y="6309"/>
                  </a:lnTo>
                  <a:cubicBezTo>
                    <a:pt x="439" y="4335"/>
                    <a:pt x="329" y="2141"/>
                    <a:pt x="658" y="57"/>
                  </a:cubicBezTo>
                  <a:cubicBezTo>
                    <a:pt x="658" y="57"/>
                    <a:pt x="658" y="0"/>
                    <a:pt x="601" y="0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929864" y="2636269"/>
              <a:ext cx="1707" cy="5152"/>
            </a:xfrm>
            <a:custGeom>
              <a:avLst/>
              <a:gdLst/>
              <a:ahLst/>
              <a:cxnLst/>
              <a:rect l="l" t="t" r="r" b="b"/>
              <a:pathLst>
                <a:path w="54" h="163" extrusionOk="0">
                  <a:moveTo>
                    <a:pt x="1" y="0"/>
                  </a:moveTo>
                  <a:lnTo>
                    <a:pt x="1" y="53"/>
                  </a:lnTo>
                  <a:cubicBezTo>
                    <a:pt x="1" y="53"/>
                    <a:pt x="2" y="54"/>
                    <a:pt x="3" y="55"/>
                  </a:cubicBezTo>
                  <a:lnTo>
                    <a:pt x="3" y="55"/>
                  </a:lnTo>
                  <a:cubicBezTo>
                    <a:pt x="1" y="37"/>
                    <a:pt x="1" y="18"/>
                    <a:pt x="1" y="0"/>
                  </a:cubicBezTo>
                  <a:close/>
                  <a:moveTo>
                    <a:pt x="3" y="55"/>
                  </a:moveTo>
                  <a:cubicBezTo>
                    <a:pt x="7" y="91"/>
                    <a:pt x="19" y="128"/>
                    <a:pt x="53" y="162"/>
                  </a:cubicBezTo>
                  <a:cubicBezTo>
                    <a:pt x="53" y="116"/>
                    <a:pt x="13" y="66"/>
                    <a:pt x="3" y="55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912545" y="2438677"/>
              <a:ext cx="17351" cy="197626"/>
            </a:xfrm>
            <a:custGeom>
              <a:avLst/>
              <a:gdLst/>
              <a:ahLst/>
              <a:cxnLst/>
              <a:rect l="l" t="t" r="r" b="b"/>
              <a:pathLst>
                <a:path w="549" h="6253" extrusionOk="0">
                  <a:moveTo>
                    <a:pt x="0" y="0"/>
                  </a:moveTo>
                  <a:lnTo>
                    <a:pt x="0" y="0"/>
                  </a:lnTo>
                  <a:cubicBezTo>
                    <a:pt x="53" y="110"/>
                    <a:pt x="110" y="272"/>
                    <a:pt x="163" y="439"/>
                  </a:cubicBezTo>
                  <a:cubicBezTo>
                    <a:pt x="329" y="711"/>
                    <a:pt x="439" y="768"/>
                    <a:pt x="439" y="768"/>
                  </a:cubicBezTo>
                  <a:cubicBezTo>
                    <a:pt x="492" y="768"/>
                    <a:pt x="53" y="53"/>
                    <a:pt x="0" y="0"/>
                  </a:cubicBezTo>
                  <a:close/>
                  <a:moveTo>
                    <a:pt x="492" y="5976"/>
                  </a:moveTo>
                  <a:cubicBezTo>
                    <a:pt x="492" y="6085"/>
                    <a:pt x="492" y="6142"/>
                    <a:pt x="549" y="6252"/>
                  </a:cubicBezTo>
                  <a:cubicBezTo>
                    <a:pt x="549" y="6195"/>
                    <a:pt x="492" y="6085"/>
                    <a:pt x="492" y="5976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896869" y="2438677"/>
              <a:ext cx="33027" cy="197626"/>
            </a:xfrm>
            <a:custGeom>
              <a:avLst/>
              <a:gdLst/>
              <a:ahLst/>
              <a:cxnLst/>
              <a:rect l="l" t="t" r="r" b="b"/>
              <a:pathLst>
                <a:path w="1045" h="6253" extrusionOk="0">
                  <a:moveTo>
                    <a:pt x="496" y="0"/>
                  </a:moveTo>
                  <a:lnTo>
                    <a:pt x="496" y="0"/>
                  </a:lnTo>
                  <a:cubicBezTo>
                    <a:pt x="174" y="2041"/>
                    <a:pt x="273" y="4186"/>
                    <a:pt x="998" y="6128"/>
                  </a:cubicBezTo>
                  <a:lnTo>
                    <a:pt x="998" y="6128"/>
                  </a:lnTo>
                  <a:cubicBezTo>
                    <a:pt x="988" y="6082"/>
                    <a:pt x="988" y="6037"/>
                    <a:pt x="988" y="5976"/>
                  </a:cubicBezTo>
                  <a:cubicBezTo>
                    <a:pt x="659" y="4769"/>
                    <a:pt x="659" y="3672"/>
                    <a:pt x="768" y="3672"/>
                  </a:cubicBezTo>
                  <a:cubicBezTo>
                    <a:pt x="606" y="3291"/>
                    <a:pt x="439" y="2795"/>
                    <a:pt x="549" y="2795"/>
                  </a:cubicBezTo>
                  <a:cubicBezTo>
                    <a:pt x="606" y="2795"/>
                    <a:pt x="659" y="2852"/>
                    <a:pt x="768" y="2962"/>
                  </a:cubicBezTo>
                  <a:cubicBezTo>
                    <a:pt x="1" y="1755"/>
                    <a:pt x="935" y="2905"/>
                    <a:pt x="387" y="1479"/>
                  </a:cubicBezTo>
                  <a:lnTo>
                    <a:pt x="387" y="1479"/>
                  </a:lnTo>
                  <a:cubicBezTo>
                    <a:pt x="606" y="1755"/>
                    <a:pt x="716" y="1917"/>
                    <a:pt x="768" y="1917"/>
                  </a:cubicBezTo>
                  <a:cubicBezTo>
                    <a:pt x="825" y="1917"/>
                    <a:pt x="716" y="1645"/>
                    <a:pt x="387" y="1040"/>
                  </a:cubicBezTo>
                  <a:lnTo>
                    <a:pt x="387" y="1040"/>
                  </a:lnTo>
                  <a:cubicBezTo>
                    <a:pt x="549" y="1207"/>
                    <a:pt x="606" y="1259"/>
                    <a:pt x="659" y="1259"/>
                  </a:cubicBezTo>
                  <a:cubicBezTo>
                    <a:pt x="817" y="1259"/>
                    <a:pt x="726" y="762"/>
                    <a:pt x="622" y="385"/>
                  </a:cubicBezTo>
                  <a:lnTo>
                    <a:pt x="622" y="385"/>
                  </a:lnTo>
                  <a:cubicBezTo>
                    <a:pt x="637" y="416"/>
                    <a:pt x="659" y="439"/>
                    <a:pt x="659" y="439"/>
                  </a:cubicBezTo>
                  <a:cubicBezTo>
                    <a:pt x="606" y="272"/>
                    <a:pt x="549" y="110"/>
                    <a:pt x="496" y="0"/>
                  </a:cubicBezTo>
                  <a:close/>
                  <a:moveTo>
                    <a:pt x="998" y="6128"/>
                  </a:moveTo>
                  <a:cubicBezTo>
                    <a:pt x="1006" y="6165"/>
                    <a:pt x="1020" y="6204"/>
                    <a:pt x="1045" y="6252"/>
                  </a:cubicBezTo>
                  <a:cubicBezTo>
                    <a:pt x="1029" y="6211"/>
                    <a:pt x="1013" y="6170"/>
                    <a:pt x="998" y="6128"/>
                  </a:cubicBezTo>
                  <a:close/>
                </a:path>
              </a:pathLst>
            </a:custGeom>
            <a:solidFill>
              <a:srgbClr val="76A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718428" y="1750483"/>
              <a:ext cx="111787" cy="114600"/>
            </a:xfrm>
            <a:custGeom>
              <a:avLst/>
              <a:gdLst/>
              <a:ahLst/>
              <a:cxnLst/>
              <a:rect l="l" t="t" r="r" b="b"/>
              <a:pathLst>
                <a:path w="3537" h="3626" extrusionOk="0">
                  <a:moveTo>
                    <a:pt x="0" y="1"/>
                  </a:moveTo>
                  <a:lnTo>
                    <a:pt x="0" y="1"/>
                  </a:lnTo>
                  <a:cubicBezTo>
                    <a:pt x="491" y="768"/>
                    <a:pt x="601" y="1703"/>
                    <a:pt x="1097" y="2142"/>
                  </a:cubicBezTo>
                  <a:cubicBezTo>
                    <a:pt x="1097" y="2142"/>
                    <a:pt x="1536" y="3568"/>
                    <a:pt x="1536" y="3620"/>
                  </a:cubicBezTo>
                  <a:cubicBezTo>
                    <a:pt x="1586" y="3624"/>
                    <a:pt x="1633" y="3626"/>
                    <a:pt x="1678" y="3626"/>
                  </a:cubicBezTo>
                  <a:cubicBezTo>
                    <a:pt x="3537" y="3626"/>
                    <a:pt x="750" y="3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6770418" y="1859741"/>
              <a:ext cx="161154" cy="199301"/>
            </a:xfrm>
            <a:custGeom>
              <a:avLst/>
              <a:gdLst/>
              <a:ahLst/>
              <a:cxnLst/>
              <a:rect l="l" t="t" r="r" b="b"/>
              <a:pathLst>
                <a:path w="5099" h="6306" extrusionOk="0">
                  <a:moveTo>
                    <a:pt x="0" y="1"/>
                  </a:moveTo>
                  <a:lnTo>
                    <a:pt x="0" y="1"/>
                  </a:lnTo>
                  <a:cubicBezTo>
                    <a:pt x="1698" y="1317"/>
                    <a:pt x="4497" y="3563"/>
                    <a:pt x="4660" y="6253"/>
                  </a:cubicBezTo>
                  <a:cubicBezTo>
                    <a:pt x="4826" y="6253"/>
                    <a:pt x="4936" y="6305"/>
                    <a:pt x="5098" y="6305"/>
                  </a:cubicBezTo>
                  <a:cubicBezTo>
                    <a:pt x="4936" y="3563"/>
                    <a:pt x="2194" y="126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6548553" y="1856296"/>
              <a:ext cx="237417" cy="187228"/>
            </a:xfrm>
            <a:custGeom>
              <a:avLst/>
              <a:gdLst/>
              <a:ahLst/>
              <a:cxnLst/>
              <a:rect l="l" t="t" r="r" b="b"/>
              <a:pathLst>
                <a:path w="7512" h="5924" extrusionOk="0">
                  <a:moveTo>
                    <a:pt x="6415" y="0"/>
                  </a:moveTo>
                  <a:lnTo>
                    <a:pt x="6415" y="0"/>
                  </a:lnTo>
                  <a:cubicBezTo>
                    <a:pt x="6196" y="110"/>
                    <a:pt x="4607" y="549"/>
                    <a:pt x="4002" y="658"/>
                  </a:cubicBezTo>
                  <a:cubicBezTo>
                    <a:pt x="1040" y="1259"/>
                    <a:pt x="1207" y="3782"/>
                    <a:pt x="1" y="5923"/>
                  </a:cubicBezTo>
                  <a:cubicBezTo>
                    <a:pt x="768" y="5647"/>
                    <a:pt x="7512" y="601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500008" y="1728012"/>
              <a:ext cx="273921" cy="136534"/>
            </a:xfrm>
            <a:custGeom>
              <a:avLst/>
              <a:gdLst/>
              <a:ahLst/>
              <a:cxnLst/>
              <a:rect l="l" t="t" r="r" b="b"/>
              <a:pathLst>
                <a:path w="8667" h="4320" extrusionOk="0">
                  <a:moveTo>
                    <a:pt x="1" y="1"/>
                  </a:moveTo>
                  <a:cubicBezTo>
                    <a:pt x="1490" y="1387"/>
                    <a:pt x="5778" y="4319"/>
                    <a:pt x="8206" y="4319"/>
                  </a:cubicBezTo>
                  <a:cubicBezTo>
                    <a:pt x="8368" y="4319"/>
                    <a:pt x="8522" y="4306"/>
                    <a:pt x="8666" y="4279"/>
                  </a:cubicBezTo>
                  <a:cubicBezTo>
                    <a:pt x="8118" y="3840"/>
                    <a:pt x="6801" y="153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418499" y="1815652"/>
              <a:ext cx="338079" cy="82268"/>
            </a:xfrm>
            <a:custGeom>
              <a:avLst/>
              <a:gdLst/>
              <a:ahLst/>
              <a:cxnLst/>
              <a:rect l="l" t="t" r="r" b="b"/>
              <a:pathLst>
                <a:path w="10697" h="2603" extrusionOk="0">
                  <a:moveTo>
                    <a:pt x="7913" y="1"/>
                  </a:moveTo>
                  <a:cubicBezTo>
                    <a:pt x="5006" y="1"/>
                    <a:pt x="815" y="1640"/>
                    <a:pt x="0" y="2602"/>
                  </a:cubicBezTo>
                  <a:lnTo>
                    <a:pt x="0" y="2602"/>
                  </a:lnTo>
                  <a:cubicBezTo>
                    <a:pt x="1975" y="2216"/>
                    <a:pt x="10201" y="1396"/>
                    <a:pt x="10697" y="1396"/>
                  </a:cubicBezTo>
                  <a:cubicBezTo>
                    <a:pt x="10412" y="380"/>
                    <a:pt x="9311" y="1"/>
                    <a:pt x="7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6716627" y="1861416"/>
              <a:ext cx="171678" cy="171710"/>
            </a:xfrm>
            <a:custGeom>
              <a:avLst/>
              <a:gdLst/>
              <a:ahLst/>
              <a:cxnLst/>
              <a:rect l="l" t="t" r="r" b="b"/>
              <a:pathLst>
                <a:path w="5432" h="5433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0" y="1646"/>
                    <a:pt x="1865" y="3458"/>
                    <a:pt x="167" y="5432"/>
                  </a:cubicBezTo>
                  <a:cubicBezTo>
                    <a:pt x="3348" y="5046"/>
                    <a:pt x="5432" y="716"/>
                    <a:pt x="1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6818931" y="1447236"/>
              <a:ext cx="72375" cy="46744"/>
            </a:xfrm>
            <a:custGeom>
              <a:avLst/>
              <a:gdLst/>
              <a:ahLst/>
              <a:cxnLst/>
              <a:rect l="l" t="t" r="r" b="b"/>
              <a:pathLst>
                <a:path w="2290" h="1479" extrusionOk="0">
                  <a:moveTo>
                    <a:pt x="345" y="0"/>
                  </a:moveTo>
                  <a:cubicBezTo>
                    <a:pt x="220" y="0"/>
                    <a:pt x="103" y="17"/>
                    <a:pt x="1" y="53"/>
                  </a:cubicBezTo>
                  <a:cubicBezTo>
                    <a:pt x="273" y="220"/>
                    <a:pt x="712" y="768"/>
                    <a:pt x="931" y="821"/>
                  </a:cubicBezTo>
                  <a:cubicBezTo>
                    <a:pt x="931" y="821"/>
                    <a:pt x="1479" y="1426"/>
                    <a:pt x="1479" y="1479"/>
                  </a:cubicBezTo>
                  <a:cubicBezTo>
                    <a:pt x="2290" y="718"/>
                    <a:pt x="1160" y="0"/>
                    <a:pt x="34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6798135" y="1495718"/>
              <a:ext cx="75473" cy="192411"/>
            </a:xfrm>
            <a:custGeom>
              <a:avLst/>
              <a:gdLst/>
              <a:ahLst/>
              <a:cxnLst/>
              <a:rect l="l" t="t" r="r" b="b"/>
              <a:pathLst>
                <a:path w="2388" h="6088" extrusionOk="0">
                  <a:moveTo>
                    <a:pt x="1879" y="1"/>
                  </a:moveTo>
                  <a:cubicBezTo>
                    <a:pt x="1875" y="1"/>
                    <a:pt x="1870" y="1"/>
                    <a:pt x="1865" y="2"/>
                  </a:cubicBezTo>
                  <a:cubicBezTo>
                    <a:pt x="1865" y="164"/>
                    <a:pt x="1207" y="1428"/>
                    <a:pt x="1098" y="1428"/>
                  </a:cubicBezTo>
                  <a:cubicBezTo>
                    <a:pt x="1" y="2687"/>
                    <a:pt x="821" y="4609"/>
                    <a:pt x="931" y="6087"/>
                  </a:cubicBezTo>
                  <a:cubicBezTo>
                    <a:pt x="931" y="6087"/>
                    <a:pt x="2388" y="1"/>
                    <a:pt x="1879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6730470" y="1488385"/>
              <a:ext cx="137039" cy="42035"/>
            </a:xfrm>
            <a:custGeom>
              <a:avLst/>
              <a:gdLst/>
              <a:ahLst/>
              <a:cxnLst/>
              <a:rect l="l" t="t" r="r" b="b"/>
              <a:pathLst>
                <a:path w="4336" h="1330" extrusionOk="0">
                  <a:moveTo>
                    <a:pt x="3519" y="0"/>
                  </a:moveTo>
                  <a:cubicBezTo>
                    <a:pt x="3170" y="0"/>
                    <a:pt x="2826" y="41"/>
                    <a:pt x="2743" y="177"/>
                  </a:cubicBezTo>
                  <a:cubicBezTo>
                    <a:pt x="2687" y="164"/>
                    <a:pt x="2626" y="158"/>
                    <a:pt x="2560" y="158"/>
                  </a:cubicBezTo>
                  <a:cubicBezTo>
                    <a:pt x="1803" y="158"/>
                    <a:pt x="506" y="971"/>
                    <a:pt x="1" y="1274"/>
                  </a:cubicBezTo>
                  <a:cubicBezTo>
                    <a:pt x="159" y="1311"/>
                    <a:pt x="370" y="1329"/>
                    <a:pt x="615" y="1329"/>
                  </a:cubicBezTo>
                  <a:cubicBezTo>
                    <a:pt x="1818" y="1329"/>
                    <a:pt x="3832" y="888"/>
                    <a:pt x="4336" y="67"/>
                  </a:cubicBezTo>
                  <a:cubicBezTo>
                    <a:pt x="4226" y="41"/>
                    <a:pt x="3869" y="0"/>
                    <a:pt x="3519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740868" y="1489397"/>
              <a:ext cx="119720" cy="170983"/>
            </a:xfrm>
            <a:custGeom>
              <a:avLst/>
              <a:gdLst/>
              <a:ahLst/>
              <a:cxnLst/>
              <a:rect l="l" t="t" r="r" b="b"/>
              <a:pathLst>
                <a:path w="3788" h="5410" extrusionOk="0">
                  <a:moveTo>
                    <a:pt x="3412" y="1"/>
                  </a:moveTo>
                  <a:cubicBezTo>
                    <a:pt x="2185" y="1"/>
                    <a:pt x="52" y="4968"/>
                    <a:pt x="1" y="5410"/>
                  </a:cubicBezTo>
                  <a:cubicBezTo>
                    <a:pt x="659" y="4313"/>
                    <a:pt x="1703" y="3326"/>
                    <a:pt x="2142" y="2176"/>
                  </a:cubicBezTo>
                  <a:cubicBezTo>
                    <a:pt x="2143" y="2177"/>
                    <a:pt x="2144" y="2177"/>
                    <a:pt x="2145" y="2177"/>
                  </a:cubicBezTo>
                  <a:cubicBezTo>
                    <a:pt x="2235" y="2177"/>
                    <a:pt x="3731" y="254"/>
                    <a:pt x="3787" y="202"/>
                  </a:cubicBezTo>
                  <a:cubicBezTo>
                    <a:pt x="3676" y="63"/>
                    <a:pt x="3550" y="1"/>
                    <a:pt x="3412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865675" y="1483929"/>
              <a:ext cx="52686" cy="126262"/>
            </a:xfrm>
            <a:custGeom>
              <a:avLst/>
              <a:gdLst/>
              <a:ahLst/>
              <a:cxnLst/>
              <a:rect l="l" t="t" r="r" b="b"/>
              <a:pathLst>
                <a:path w="1667" h="3995" extrusionOk="0">
                  <a:moveTo>
                    <a:pt x="607" y="1"/>
                  </a:moveTo>
                  <a:cubicBezTo>
                    <a:pt x="443" y="1"/>
                    <a:pt x="243" y="81"/>
                    <a:pt x="0" y="265"/>
                  </a:cubicBezTo>
                  <a:cubicBezTo>
                    <a:pt x="0" y="318"/>
                    <a:pt x="439" y="1524"/>
                    <a:pt x="439" y="1524"/>
                  </a:cubicBezTo>
                  <a:cubicBezTo>
                    <a:pt x="277" y="2183"/>
                    <a:pt x="716" y="3060"/>
                    <a:pt x="768" y="3995"/>
                  </a:cubicBezTo>
                  <a:cubicBezTo>
                    <a:pt x="1198" y="3375"/>
                    <a:pt x="1667" y="1"/>
                    <a:pt x="607" y="1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922943" y="1301633"/>
              <a:ext cx="31226" cy="22756"/>
            </a:xfrm>
            <a:custGeom>
              <a:avLst/>
              <a:gdLst/>
              <a:ahLst/>
              <a:cxnLst/>
              <a:rect l="l" t="t" r="r" b="b"/>
              <a:pathLst>
                <a:path w="988" h="720" extrusionOk="0">
                  <a:moveTo>
                    <a:pt x="988" y="1"/>
                  </a:moveTo>
                  <a:lnTo>
                    <a:pt x="988" y="1"/>
                  </a:lnTo>
                  <a:cubicBezTo>
                    <a:pt x="721" y="51"/>
                    <a:pt x="255" y="4"/>
                    <a:pt x="25" y="146"/>
                  </a:cubicBezTo>
                  <a:lnTo>
                    <a:pt x="25" y="146"/>
                  </a:lnTo>
                  <a:cubicBezTo>
                    <a:pt x="14" y="93"/>
                    <a:pt x="8" y="58"/>
                    <a:pt x="4" y="58"/>
                  </a:cubicBezTo>
                  <a:cubicBezTo>
                    <a:pt x="1" y="58"/>
                    <a:pt x="0" y="88"/>
                    <a:pt x="0" y="163"/>
                  </a:cubicBezTo>
                  <a:cubicBezTo>
                    <a:pt x="8" y="157"/>
                    <a:pt x="16" y="152"/>
                    <a:pt x="25" y="146"/>
                  </a:cubicBezTo>
                  <a:lnTo>
                    <a:pt x="25" y="146"/>
                  </a:lnTo>
                  <a:cubicBezTo>
                    <a:pt x="61" y="327"/>
                    <a:pt x="150" y="719"/>
                    <a:pt x="364" y="719"/>
                  </a:cubicBezTo>
                  <a:cubicBezTo>
                    <a:pt x="508" y="719"/>
                    <a:pt x="708" y="541"/>
                    <a:pt x="988" y="1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824083" y="1190700"/>
              <a:ext cx="81573" cy="110049"/>
            </a:xfrm>
            <a:custGeom>
              <a:avLst/>
              <a:gdLst/>
              <a:ahLst/>
              <a:cxnLst/>
              <a:rect l="l" t="t" r="r" b="b"/>
              <a:pathLst>
                <a:path w="2581" h="3482" extrusionOk="0">
                  <a:moveTo>
                    <a:pt x="0" y="1"/>
                  </a:moveTo>
                  <a:cubicBezTo>
                    <a:pt x="0" y="105"/>
                    <a:pt x="2134" y="3482"/>
                    <a:pt x="2533" y="3482"/>
                  </a:cubicBezTo>
                  <a:cubicBezTo>
                    <a:pt x="2553" y="3482"/>
                    <a:pt x="2569" y="3473"/>
                    <a:pt x="2580" y="3454"/>
                  </a:cubicBezTo>
                  <a:cubicBezTo>
                    <a:pt x="2523" y="3344"/>
                    <a:pt x="2251" y="2414"/>
                    <a:pt x="2304" y="2357"/>
                  </a:cubicBezTo>
                  <a:cubicBezTo>
                    <a:pt x="2304" y="1150"/>
                    <a:pt x="825" y="711"/>
                    <a:pt x="0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898670" y="1213171"/>
              <a:ext cx="65896" cy="95415"/>
            </a:xfrm>
            <a:custGeom>
              <a:avLst/>
              <a:gdLst/>
              <a:ahLst/>
              <a:cxnLst/>
              <a:rect l="l" t="t" r="r" b="b"/>
              <a:pathLst>
                <a:path w="2085" h="3019" extrusionOk="0">
                  <a:moveTo>
                    <a:pt x="2085" y="0"/>
                  </a:moveTo>
                  <a:lnTo>
                    <a:pt x="2085" y="0"/>
                  </a:lnTo>
                  <a:cubicBezTo>
                    <a:pt x="1479" y="439"/>
                    <a:pt x="1" y="2194"/>
                    <a:pt x="163" y="3019"/>
                  </a:cubicBezTo>
                  <a:cubicBezTo>
                    <a:pt x="330" y="2909"/>
                    <a:pt x="931" y="2251"/>
                    <a:pt x="1040" y="2032"/>
                  </a:cubicBezTo>
                  <a:cubicBezTo>
                    <a:pt x="1260" y="1536"/>
                    <a:pt x="1918" y="549"/>
                    <a:pt x="208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889947" y="1156030"/>
              <a:ext cx="61946" cy="187260"/>
            </a:xfrm>
            <a:custGeom>
              <a:avLst/>
              <a:gdLst/>
              <a:ahLst/>
              <a:cxnLst/>
              <a:rect l="l" t="t" r="r" b="b"/>
              <a:pathLst>
                <a:path w="1960" h="592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878"/>
                    <a:pt x="57" y="1975"/>
                    <a:pt x="386" y="2743"/>
                  </a:cubicBezTo>
                  <a:cubicBezTo>
                    <a:pt x="386" y="2743"/>
                    <a:pt x="549" y="5814"/>
                    <a:pt x="549" y="5924"/>
                  </a:cubicBezTo>
                  <a:cubicBezTo>
                    <a:pt x="555" y="5924"/>
                    <a:pt x="562" y="5924"/>
                    <a:pt x="569" y="5924"/>
                  </a:cubicBezTo>
                  <a:cubicBezTo>
                    <a:pt x="1960" y="5924"/>
                    <a:pt x="385" y="438"/>
                    <a:pt x="0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827528" y="1263518"/>
              <a:ext cx="76294" cy="61756"/>
            </a:xfrm>
            <a:custGeom>
              <a:avLst/>
              <a:gdLst/>
              <a:ahLst/>
              <a:cxnLst/>
              <a:rect l="l" t="t" r="r" b="b"/>
              <a:pathLst>
                <a:path w="2414" h="1954" extrusionOk="0">
                  <a:moveTo>
                    <a:pt x="1" y="0"/>
                  </a:moveTo>
                  <a:cubicBezTo>
                    <a:pt x="81" y="641"/>
                    <a:pt x="1156" y="1953"/>
                    <a:pt x="1858" y="1953"/>
                  </a:cubicBezTo>
                  <a:cubicBezTo>
                    <a:pt x="2117" y="1953"/>
                    <a:pt x="2325" y="1774"/>
                    <a:pt x="2414" y="1316"/>
                  </a:cubicBezTo>
                  <a:cubicBezTo>
                    <a:pt x="2361" y="1316"/>
                    <a:pt x="1484" y="1040"/>
                    <a:pt x="1484" y="987"/>
                  </a:cubicBezTo>
                  <a:cubicBezTo>
                    <a:pt x="1265" y="658"/>
                    <a:pt x="387" y="329"/>
                    <a:pt x="1" y="0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782491" y="2633994"/>
              <a:ext cx="156129" cy="47376"/>
            </a:xfrm>
            <a:custGeom>
              <a:avLst/>
              <a:gdLst/>
              <a:ahLst/>
              <a:cxnLst/>
              <a:rect l="l" t="t" r="r" b="b"/>
              <a:pathLst>
                <a:path w="4940" h="1499" extrusionOk="0">
                  <a:moveTo>
                    <a:pt x="3733" y="1"/>
                  </a:moveTo>
                  <a:cubicBezTo>
                    <a:pt x="2405" y="1"/>
                    <a:pt x="359" y="996"/>
                    <a:pt x="0" y="1498"/>
                  </a:cubicBezTo>
                  <a:cubicBezTo>
                    <a:pt x="935" y="1279"/>
                    <a:pt x="2141" y="1441"/>
                    <a:pt x="2799" y="1059"/>
                  </a:cubicBezTo>
                  <a:cubicBezTo>
                    <a:pt x="2799" y="1077"/>
                    <a:pt x="3019" y="1083"/>
                    <a:pt x="3315" y="1083"/>
                  </a:cubicBezTo>
                  <a:cubicBezTo>
                    <a:pt x="3908" y="1083"/>
                    <a:pt x="4810" y="1059"/>
                    <a:pt x="4883" y="1059"/>
                  </a:cubicBezTo>
                  <a:cubicBezTo>
                    <a:pt x="4939" y="280"/>
                    <a:pt x="4437" y="1"/>
                    <a:pt x="3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6900345" y="2669107"/>
              <a:ext cx="213302" cy="218454"/>
            </a:xfrm>
            <a:custGeom>
              <a:avLst/>
              <a:gdLst/>
              <a:ahLst/>
              <a:cxnLst/>
              <a:rect l="l" t="t" r="r" b="b"/>
              <a:pathLst>
                <a:path w="6749" h="6912" extrusionOk="0">
                  <a:moveTo>
                    <a:pt x="987" y="1"/>
                  </a:moveTo>
                  <a:cubicBezTo>
                    <a:pt x="0" y="878"/>
                    <a:pt x="6143" y="6582"/>
                    <a:pt x="6748" y="6911"/>
                  </a:cubicBezTo>
                  <a:cubicBezTo>
                    <a:pt x="5876" y="5223"/>
                    <a:pt x="5273" y="606"/>
                    <a:pt x="2788" y="606"/>
                  </a:cubicBezTo>
                  <a:cubicBezTo>
                    <a:pt x="2773" y="606"/>
                    <a:pt x="2758" y="606"/>
                    <a:pt x="2742" y="606"/>
                  </a:cubicBezTo>
                  <a:cubicBezTo>
                    <a:pt x="2742" y="606"/>
                    <a:pt x="1097" y="111"/>
                    <a:pt x="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695799" y="2670908"/>
              <a:ext cx="241051" cy="173385"/>
            </a:xfrm>
            <a:custGeom>
              <a:avLst/>
              <a:gdLst/>
              <a:ahLst/>
              <a:cxnLst/>
              <a:rect l="l" t="t" r="r" b="b"/>
              <a:pathLst>
                <a:path w="7627" h="5486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021" y="163"/>
                    <a:pt x="4336" y="988"/>
                    <a:pt x="4336" y="1537"/>
                  </a:cubicBezTo>
                  <a:cubicBezTo>
                    <a:pt x="2853" y="1809"/>
                    <a:pt x="878" y="4331"/>
                    <a:pt x="1" y="5485"/>
                  </a:cubicBezTo>
                  <a:cubicBezTo>
                    <a:pt x="1594" y="5156"/>
                    <a:pt x="7626" y="2138"/>
                    <a:pt x="7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791214" y="2672583"/>
              <a:ext cx="180307" cy="244496"/>
            </a:xfrm>
            <a:custGeom>
              <a:avLst/>
              <a:gdLst/>
              <a:ahLst/>
              <a:cxnLst/>
              <a:rect l="l" t="t" r="r" b="b"/>
              <a:pathLst>
                <a:path w="5705" h="7736" extrusionOk="0">
                  <a:moveTo>
                    <a:pt x="4331" y="1"/>
                  </a:moveTo>
                  <a:lnTo>
                    <a:pt x="4331" y="1"/>
                  </a:lnTo>
                  <a:cubicBezTo>
                    <a:pt x="0" y="330"/>
                    <a:pt x="4111" y="6858"/>
                    <a:pt x="5704" y="7736"/>
                  </a:cubicBezTo>
                  <a:cubicBezTo>
                    <a:pt x="5208" y="6310"/>
                    <a:pt x="5318" y="3949"/>
                    <a:pt x="4440" y="2852"/>
                  </a:cubicBezTo>
                  <a:cubicBezTo>
                    <a:pt x="4550" y="2852"/>
                    <a:pt x="4331" y="220"/>
                    <a:pt x="4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931539" y="2634879"/>
              <a:ext cx="260014" cy="126199"/>
            </a:xfrm>
            <a:custGeom>
              <a:avLst/>
              <a:gdLst/>
              <a:ahLst/>
              <a:cxnLst/>
              <a:rect l="l" t="t" r="r" b="b"/>
              <a:pathLst>
                <a:path w="8227" h="3993" extrusionOk="0">
                  <a:moveTo>
                    <a:pt x="1359" y="0"/>
                  </a:moveTo>
                  <a:cubicBezTo>
                    <a:pt x="673" y="0"/>
                    <a:pt x="167" y="292"/>
                    <a:pt x="0" y="1031"/>
                  </a:cubicBezTo>
                  <a:cubicBezTo>
                    <a:pt x="260" y="1081"/>
                    <a:pt x="2541" y="1809"/>
                    <a:pt x="2871" y="1809"/>
                  </a:cubicBezTo>
                  <a:cubicBezTo>
                    <a:pt x="2892" y="1809"/>
                    <a:pt x="2906" y="1806"/>
                    <a:pt x="2909" y="1799"/>
                  </a:cubicBezTo>
                  <a:cubicBezTo>
                    <a:pt x="4226" y="2839"/>
                    <a:pt x="6639" y="3225"/>
                    <a:pt x="8227" y="3993"/>
                  </a:cubicBezTo>
                  <a:cubicBezTo>
                    <a:pt x="7850" y="3191"/>
                    <a:pt x="3625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169080" y="2910124"/>
              <a:ext cx="232265" cy="171552"/>
            </a:xfrm>
            <a:custGeom>
              <a:avLst/>
              <a:gdLst/>
              <a:ahLst/>
              <a:cxnLst/>
              <a:rect l="l" t="t" r="r" b="b"/>
              <a:pathLst>
                <a:path w="7349" h="5428" extrusionOk="0">
                  <a:moveTo>
                    <a:pt x="7349" y="0"/>
                  </a:moveTo>
                  <a:lnTo>
                    <a:pt x="7349" y="0"/>
                  </a:lnTo>
                  <a:cubicBezTo>
                    <a:pt x="6305" y="163"/>
                    <a:pt x="0" y="4717"/>
                    <a:pt x="2904" y="5427"/>
                  </a:cubicBezTo>
                  <a:lnTo>
                    <a:pt x="4440" y="3124"/>
                  </a:lnTo>
                  <a:cubicBezTo>
                    <a:pt x="5594" y="2466"/>
                    <a:pt x="6305" y="93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917665" y="3073047"/>
              <a:ext cx="341555" cy="270412"/>
            </a:xfrm>
            <a:custGeom>
              <a:avLst/>
              <a:gdLst/>
              <a:ahLst/>
              <a:cxnLst/>
              <a:rect l="l" t="t" r="r" b="b"/>
              <a:pathLst>
                <a:path w="10807" h="8556" extrusionOk="0">
                  <a:moveTo>
                    <a:pt x="10807" y="0"/>
                  </a:moveTo>
                  <a:lnTo>
                    <a:pt x="10807" y="0"/>
                  </a:lnTo>
                  <a:cubicBezTo>
                    <a:pt x="6529" y="1317"/>
                    <a:pt x="1975" y="4331"/>
                    <a:pt x="1" y="8499"/>
                  </a:cubicBezTo>
                  <a:cubicBezTo>
                    <a:pt x="220" y="8499"/>
                    <a:pt x="439" y="8499"/>
                    <a:pt x="659" y="8556"/>
                  </a:cubicBezTo>
                  <a:cubicBezTo>
                    <a:pt x="2690" y="4221"/>
                    <a:pt x="7240" y="2137"/>
                    <a:pt x="10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200274" y="3067769"/>
              <a:ext cx="247815" cy="405619"/>
            </a:xfrm>
            <a:custGeom>
              <a:avLst/>
              <a:gdLst/>
              <a:ahLst/>
              <a:cxnLst/>
              <a:rect l="l" t="t" r="r" b="b"/>
              <a:pathLst>
                <a:path w="7841" h="12834" extrusionOk="0">
                  <a:moveTo>
                    <a:pt x="2304" y="1"/>
                  </a:moveTo>
                  <a:lnTo>
                    <a:pt x="2304" y="1"/>
                  </a:lnTo>
                  <a:cubicBezTo>
                    <a:pt x="0" y="716"/>
                    <a:pt x="5046" y="11794"/>
                    <a:pt x="6033" y="12834"/>
                  </a:cubicBezTo>
                  <a:cubicBezTo>
                    <a:pt x="7840" y="4884"/>
                    <a:pt x="2466" y="220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252264" y="2964896"/>
              <a:ext cx="433336" cy="126230"/>
            </a:xfrm>
            <a:custGeom>
              <a:avLst/>
              <a:gdLst/>
              <a:ahLst/>
              <a:cxnLst/>
              <a:rect l="l" t="t" r="r" b="b"/>
              <a:pathLst>
                <a:path w="13711" h="3994" extrusionOk="0">
                  <a:moveTo>
                    <a:pt x="12463" y="0"/>
                  </a:moveTo>
                  <a:cubicBezTo>
                    <a:pt x="3960" y="0"/>
                    <a:pt x="679" y="3163"/>
                    <a:pt x="0" y="3532"/>
                  </a:cubicBezTo>
                  <a:cubicBezTo>
                    <a:pt x="491" y="3856"/>
                    <a:pt x="1179" y="3993"/>
                    <a:pt x="1989" y="3993"/>
                  </a:cubicBezTo>
                  <a:cubicBezTo>
                    <a:pt x="5706" y="3993"/>
                    <a:pt x="12000" y="1103"/>
                    <a:pt x="13711" y="22"/>
                  </a:cubicBezTo>
                  <a:cubicBezTo>
                    <a:pt x="13283" y="7"/>
                    <a:pt x="12867" y="0"/>
                    <a:pt x="12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257384" y="3053894"/>
              <a:ext cx="391776" cy="230653"/>
            </a:xfrm>
            <a:custGeom>
              <a:avLst/>
              <a:gdLst/>
              <a:ahLst/>
              <a:cxnLst/>
              <a:rect l="l" t="t" r="r" b="b"/>
              <a:pathLst>
                <a:path w="12396" h="7298" extrusionOk="0">
                  <a:moveTo>
                    <a:pt x="1845" y="0"/>
                  </a:moveTo>
                  <a:cubicBezTo>
                    <a:pt x="1001" y="0"/>
                    <a:pt x="316" y="166"/>
                    <a:pt x="1" y="606"/>
                  </a:cubicBezTo>
                  <a:cubicBezTo>
                    <a:pt x="606" y="826"/>
                    <a:pt x="10258" y="5762"/>
                    <a:pt x="12395" y="7297"/>
                  </a:cubicBezTo>
                  <a:cubicBezTo>
                    <a:pt x="11847" y="4279"/>
                    <a:pt x="10258" y="2471"/>
                    <a:pt x="7845" y="1374"/>
                  </a:cubicBezTo>
                  <a:cubicBezTo>
                    <a:pt x="7023" y="1021"/>
                    <a:pt x="3943" y="0"/>
                    <a:pt x="1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092786" y="3076334"/>
              <a:ext cx="169908" cy="310393"/>
            </a:xfrm>
            <a:custGeom>
              <a:avLst/>
              <a:gdLst/>
              <a:ahLst/>
              <a:cxnLst/>
              <a:rect l="l" t="t" r="r" b="b"/>
              <a:pathLst>
                <a:path w="5376" h="9821" extrusionOk="0">
                  <a:moveTo>
                    <a:pt x="5247" y="0"/>
                  </a:moveTo>
                  <a:cubicBezTo>
                    <a:pt x="3502" y="0"/>
                    <a:pt x="1140" y="3217"/>
                    <a:pt x="712" y="4446"/>
                  </a:cubicBezTo>
                  <a:cubicBezTo>
                    <a:pt x="1" y="6587"/>
                    <a:pt x="602" y="8285"/>
                    <a:pt x="3344" y="9821"/>
                  </a:cubicBezTo>
                  <a:cubicBezTo>
                    <a:pt x="3344" y="8175"/>
                    <a:pt x="3344" y="4885"/>
                    <a:pt x="4059" y="3626"/>
                  </a:cubicBezTo>
                  <a:cubicBezTo>
                    <a:pt x="4279" y="3297"/>
                    <a:pt x="5156" y="497"/>
                    <a:pt x="5376" y="6"/>
                  </a:cubicBezTo>
                  <a:cubicBezTo>
                    <a:pt x="5333" y="2"/>
                    <a:pt x="5290" y="0"/>
                    <a:pt x="5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238263" y="3062649"/>
              <a:ext cx="36504" cy="15708"/>
            </a:xfrm>
            <a:custGeom>
              <a:avLst/>
              <a:gdLst/>
              <a:ahLst/>
              <a:cxnLst/>
              <a:rect l="l" t="t" r="r" b="b"/>
              <a:pathLst>
                <a:path w="1155" h="497" extrusionOk="0">
                  <a:moveTo>
                    <a:pt x="663" y="0"/>
                  </a:moveTo>
                  <a:lnTo>
                    <a:pt x="663" y="0"/>
                  </a:lnTo>
                  <a:cubicBezTo>
                    <a:pt x="455" y="50"/>
                    <a:pt x="1" y="496"/>
                    <a:pt x="464" y="496"/>
                  </a:cubicBezTo>
                  <a:cubicBezTo>
                    <a:pt x="491" y="496"/>
                    <a:pt x="520" y="495"/>
                    <a:pt x="553" y="492"/>
                  </a:cubicBezTo>
                  <a:cubicBezTo>
                    <a:pt x="1154" y="329"/>
                    <a:pt x="1154" y="163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7120535" y="2521860"/>
              <a:ext cx="201103" cy="159510"/>
            </a:xfrm>
            <a:custGeom>
              <a:avLst/>
              <a:gdLst/>
              <a:ahLst/>
              <a:cxnLst/>
              <a:rect l="l" t="t" r="r" b="b"/>
              <a:pathLst>
                <a:path w="6363" h="5047" extrusionOk="0">
                  <a:moveTo>
                    <a:pt x="6362" y="1"/>
                  </a:moveTo>
                  <a:lnTo>
                    <a:pt x="6362" y="1"/>
                  </a:lnTo>
                  <a:cubicBezTo>
                    <a:pt x="5428" y="163"/>
                    <a:pt x="0" y="4388"/>
                    <a:pt x="2576" y="5046"/>
                  </a:cubicBezTo>
                  <a:cubicBezTo>
                    <a:pt x="2633" y="4989"/>
                    <a:pt x="3949" y="2905"/>
                    <a:pt x="3892" y="2905"/>
                  </a:cubicBezTo>
                  <a:cubicBezTo>
                    <a:pt x="4827" y="2304"/>
                    <a:pt x="5485" y="931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909068" y="2672583"/>
              <a:ext cx="291240" cy="251418"/>
            </a:xfrm>
            <a:custGeom>
              <a:avLst/>
              <a:gdLst/>
              <a:ahLst/>
              <a:cxnLst/>
              <a:rect l="l" t="t" r="r" b="b"/>
              <a:pathLst>
                <a:path w="9215" h="7955" extrusionOk="0">
                  <a:moveTo>
                    <a:pt x="9214" y="1"/>
                  </a:moveTo>
                  <a:lnTo>
                    <a:pt x="9214" y="1"/>
                  </a:lnTo>
                  <a:cubicBezTo>
                    <a:pt x="5538" y="1317"/>
                    <a:pt x="1646" y="4226"/>
                    <a:pt x="1" y="7955"/>
                  </a:cubicBezTo>
                  <a:lnTo>
                    <a:pt x="549" y="7955"/>
                  </a:lnTo>
                  <a:cubicBezTo>
                    <a:pt x="2194" y="4226"/>
                    <a:pt x="6033" y="1756"/>
                    <a:pt x="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7158651" y="2674385"/>
              <a:ext cx="183783" cy="377901"/>
            </a:xfrm>
            <a:custGeom>
              <a:avLst/>
              <a:gdLst/>
              <a:ahLst/>
              <a:cxnLst/>
              <a:rect l="l" t="t" r="r" b="b"/>
              <a:pathLst>
                <a:path w="5815" h="11957" extrusionOk="0">
                  <a:moveTo>
                    <a:pt x="2028" y="1"/>
                  </a:moveTo>
                  <a:cubicBezTo>
                    <a:pt x="1" y="711"/>
                    <a:pt x="4441" y="11022"/>
                    <a:pt x="5209" y="11956"/>
                  </a:cubicBezTo>
                  <a:cubicBezTo>
                    <a:pt x="5814" y="4169"/>
                    <a:pt x="2138" y="220"/>
                    <a:pt x="2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7194996" y="2572049"/>
              <a:ext cx="369304" cy="117065"/>
            </a:xfrm>
            <a:custGeom>
              <a:avLst/>
              <a:gdLst/>
              <a:ahLst/>
              <a:cxnLst/>
              <a:rect l="l" t="t" r="r" b="b"/>
              <a:pathLst>
                <a:path w="11685" h="3704" extrusionOk="0">
                  <a:moveTo>
                    <a:pt x="11684" y="1"/>
                  </a:moveTo>
                  <a:lnTo>
                    <a:pt x="11684" y="1"/>
                  </a:lnTo>
                  <a:cubicBezTo>
                    <a:pt x="9710" y="110"/>
                    <a:pt x="5980" y="168"/>
                    <a:pt x="4335" y="1374"/>
                  </a:cubicBezTo>
                  <a:cubicBezTo>
                    <a:pt x="4277" y="1332"/>
                    <a:pt x="4194" y="1312"/>
                    <a:pt x="4093" y="1312"/>
                  </a:cubicBezTo>
                  <a:cubicBezTo>
                    <a:pt x="3148" y="1312"/>
                    <a:pt x="547" y="2994"/>
                    <a:pt x="0" y="3291"/>
                  </a:cubicBezTo>
                  <a:cubicBezTo>
                    <a:pt x="396" y="3580"/>
                    <a:pt x="961" y="3704"/>
                    <a:pt x="1633" y="3704"/>
                  </a:cubicBezTo>
                  <a:cubicBezTo>
                    <a:pt x="4782" y="3704"/>
                    <a:pt x="10281" y="995"/>
                    <a:pt x="1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7215792" y="2659878"/>
              <a:ext cx="332832" cy="213808"/>
            </a:xfrm>
            <a:custGeom>
              <a:avLst/>
              <a:gdLst/>
              <a:ahLst/>
              <a:cxnLst/>
              <a:rect l="l" t="t" r="r" b="b"/>
              <a:pathLst>
                <a:path w="10531" h="6765" extrusionOk="0">
                  <a:moveTo>
                    <a:pt x="1580" y="1"/>
                  </a:moveTo>
                  <a:cubicBezTo>
                    <a:pt x="846" y="1"/>
                    <a:pt x="255" y="156"/>
                    <a:pt x="1" y="569"/>
                  </a:cubicBezTo>
                  <a:cubicBezTo>
                    <a:pt x="439" y="732"/>
                    <a:pt x="8775" y="5395"/>
                    <a:pt x="10530" y="6764"/>
                  </a:cubicBezTo>
                  <a:cubicBezTo>
                    <a:pt x="10092" y="3913"/>
                    <a:pt x="8723" y="2377"/>
                    <a:pt x="6691" y="1280"/>
                  </a:cubicBezTo>
                  <a:cubicBezTo>
                    <a:pt x="6031" y="931"/>
                    <a:pt x="3378" y="1"/>
                    <a:pt x="1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056346" y="2675870"/>
              <a:ext cx="147406" cy="289755"/>
            </a:xfrm>
            <a:custGeom>
              <a:avLst/>
              <a:gdLst/>
              <a:ahLst/>
              <a:cxnLst/>
              <a:rect l="l" t="t" r="r" b="b"/>
              <a:pathLst>
                <a:path w="4664" h="9168" extrusionOk="0">
                  <a:moveTo>
                    <a:pt x="4555" y="1"/>
                  </a:moveTo>
                  <a:cubicBezTo>
                    <a:pt x="2966" y="1"/>
                    <a:pt x="709" y="3380"/>
                    <a:pt x="439" y="4503"/>
                  </a:cubicBezTo>
                  <a:cubicBezTo>
                    <a:pt x="0" y="6149"/>
                    <a:pt x="935" y="7961"/>
                    <a:pt x="2909" y="9167"/>
                  </a:cubicBezTo>
                  <a:cubicBezTo>
                    <a:pt x="2962" y="7575"/>
                    <a:pt x="4497" y="445"/>
                    <a:pt x="4664" y="6"/>
                  </a:cubicBezTo>
                  <a:cubicBezTo>
                    <a:pt x="4628" y="3"/>
                    <a:pt x="4592" y="1"/>
                    <a:pt x="4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574500" y="3475154"/>
              <a:ext cx="209826" cy="190705"/>
            </a:xfrm>
            <a:custGeom>
              <a:avLst/>
              <a:gdLst/>
              <a:ahLst/>
              <a:cxnLst/>
              <a:rect l="l" t="t" r="r" b="b"/>
              <a:pathLst>
                <a:path w="6639" h="603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0" y="2028"/>
                    <a:pt x="2799" y="5814"/>
                    <a:pt x="2799" y="6033"/>
                  </a:cubicBezTo>
                  <a:cubicBezTo>
                    <a:pt x="6638" y="5647"/>
                    <a:pt x="2303" y="492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671558" y="3655427"/>
              <a:ext cx="275690" cy="310203"/>
            </a:xfrm>
            <a:custGeom>
              <a:avLst/>
              <a:gdLst/>
              <a:ahLst/>
              <a:cxnLst/>
              <a:rect l="l" t="t" r="r" b="b"/>
              <a:pathLst>
                <a:path w="8723" h="9815" extrusionOk="0">
                  <a:moveTo>
                    <a:pt x="0" y="0"/>
                  </a:moveTo>
                  <a:lnTo>
                    <a:pt x="0" y="0"/>
                  </a:lnTo>
                  <a:cubicBezTo>
                    <a:pt x="2580" y="2304"/>
                    <a:pt x="7735" y="5099"/>
                    <a:pt x="7954" y="9815"/>
                  </a:cubicBezTo>
                  <a:lnTo>
                    <a:pt x="8722" y="9815"/>
                  </a:lnTo>
                  <a:cubicBezTo>
                    <a:pt x="8503" y="5485"/>
                    <a:pt x="3620" y="15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292017" y="3653626"/>
              <a:ext cx="402174" cy="391744"/>
            </a:xfrm>
            <a:custGeom>
              <a:avLst/>
              <a:gdLst/>
              <a:ahLst/>
              <a:cxnLst/>
              <a:rect l="l" t="t" r="r" b="b"/>
              <a:pathLst>
                <a:path w="12725" h="12395" extrusionOk="0">
                  <a:moveTo>
                    <a:pt x="10969" y="0"/>
                  </a:moveTo>
                  <a:lnTo>
                    <a:pt x="10969" y="0"/>
                  </a:lnTo>
                  <a:cubicBezTo>
                    <a:pt x="10583" y="277"/>
                    <a:pt x="8499" y="715"/>
                    <a:pt x="6854" y="1865"/>
                  </a:cubicBezTo>
                  <a:cubicBezTo>
                    <a:pt x="2853" y="4607"/>
                    <a:pt x="2195" y="7898"/>
                    <a:pt x="1" y="12395"/>
                  </a:cubicBezTo>
                  <a:lnTo>
                    <a:pt x="1" y="12395"/>
                  </a:lnTo>
                  <a:cubicBezTo>
                    <a:pt x="1207" y="11737"/>
                    <a:pt x="12724" y="768"/>
                    <a:pt x="10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217430" y="3494148"/>
              <a:ext cx="459410" cy="174491"/>
            </a:xfrm>
            <a:custGeom>
              <a:avLst/>
              <a:gdLst/>
              <a:ahLst/>
              <a:cxnLst/>
              <a:rect l="l" t="t" r="r" b="b"/>
              <a:pathLst>
                <a:path w="14536" h="5521" extrusionOk="0">
                  <a:moveTo>
                    <a:pt x="1" y="1"/>
                  </a:moveTo>
                  <a:lnTo>
                    <a:pt x="1" y="1"/>
                  </a:lnTo>
                  <a:cubicBezTo>
                    <a:pt x="1731" y="1539"/>
                    <a:pt x="8433" y="5521"/>
                    <a:pt x="12833" y="5521"/>
                  </a:cubicBezTo>
                  <a:cubicBezTo>
                    <a:pt x="13453" y="5521"/>
                    <a:pt x="14028" y="5442"/>
                    <a:pt x="14536" y="5266"/>
                  </a:cubicBezTo>
                  <a:cubicBezTo>
                    <a:pt x="13658" y="4608"/>
                    <a:pt x="8284" y="3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075303" y="3628627"/>
              <a:ext cx="572019" cy="193233"/>
            </a:xfrm>
            <a:custGeom>
              <a:avLst/>
              <a:gdLst/>
              <a:ahLst/>
              <a:cxnLst/>
              <a:rect l="l" t="t" r="r" b="b"/>
              <a:pathLst>
                <a:path w="18099" h="6114" extrusionOk="0">
                  <a:moveTo>
                    <a:pt x="14895" y="0"/>
                  </a:moveTo>
                  <a:cubicBezTo>
                    <a:pt x="12108" y="0"/>
                    <a:pt x="8421" y="621"/>
                    <a:pt x="7735" y="791"/>
                  </a:cubicBezTo>
                  <a:cubicBezTo>
                    <a:pt x="4827" y="1506"/>
                    <a:pt x="2032" y="3261"/>
                    <a:pt x="0" y="6113"/>
                  </a:cubicBezTo>
                  <a:cubicBezTo>
                    <a:pt x="3567" y="4740"/>
                    <a:pt x="17440" y="1068"/>
                    <a:pt x="18098" y="901"/>
                  </a:cubicBezTo>
                  <a:cubicBezTo>
                    <a:pt x="17914" y="223"/>
                    <a:pt x="16566" y="0"/>
                    <a:pt x="1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6583223" y="3658904"/>
              <a:ext cx="195825" cy="318958"/>
            </a:xfrm>
            <a:custGeom>
              <a:avLst/>
              <a:gdLst/>
              <a:ahLst/>
              <a:cxnLst/>
              <a:rect l="l" t="t" r="r" b="b"/>
              <a:pathLst>
                <a:path w="6196" h="10092" extrusionOk="0">
                  <a:moveTo>
                    <a:pt x="2523" y="0"/>
                  </a:moveTo>
                  <a:lnTo>
                    <a:pt x="2523" y="0"/>
                  </a:lnTo>
                  <a:cubicBezTo>
                    <a:pt x="2576" y="491"/>
                    <a:pt x="988" y="8060"/>
                    <a:pt x="0" y="10091"/>
                  </a:cubicBezTo>
                  <a:cubicBezTo>
                    <a:pt x="3015" y="9157"/>
                    <a:pt x="6195" y="7402"/>
                    <a:pt x="6086" y="4716"/>
                  </a:cubicBezTo>
                  <a:cubicBezTo>
                    <a:pt x="6033" y="3510"/>
                    <a:pt x="4278" y="53"/>
                    <a:pt x="2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6654207" y="3646673"/>
              <a:ext cx="36757" cy="14412"/>
            </a:xfrm>
            <a:custGeom>
              <a:avLst/>
              <a:gdLst/>
              <a:ahLst/>
              <a:cxnLst/>
              <a:rect l="l" t="t" r="r" b="b"/>
              <a:pathLst>
                <a:path w="1163" h="456" extrusionOk="0">
                  <a:moveTo>
                    <a:pt x="659" y="1"/>
                  </a:moveTo>
                  <a:cubicBezTo>
                    <a:pt x="1" y="1"/>
                    <a:pt x="1" y="168"/>
                    <a:pt x="549" y="440"/>
                  </a:cubicBezTo>
                  <a:cubicBezTo>
                    <a:pt x="615" y="451"/>
                    <a:pt x="672" y="456"/>
                    <a:pt x="721" y="456"/>
                  </a:cubicBezTo>
                  <a:cubicBezTo>
                    <a:pt x="1162" y="456"/>
                    <a:pt x="955" y="52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6688878" y="2646667"/>
              <a:ext cx="142886" cy="184510"/>
            </a:xfrm>
            <a:custGeom>
              <a:avLst/>
              <a:gdLst/>
              <a:ahLst/>
              <a:cxnLst/>
              <a:rect l="l" t="t" r="r" b="b"/>
              <a:pathLst>
                <a:path w="4521" h="583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097"/>
                    <a:pt x="496" y="2633"/>
                    <a:pt x="1207" y="3453"/>
                  </a:cubicBezTo>
                  <a:cubicBezTo>
                    <a:pt x="1154" y="3453"/>
                    <a:pt x="1484" y="5704"/>
                    <a:pt x="1484" y="5813"/>
                  </a:cubicBezTo>
                  <a:cubicBezTo>
                    <a:pt x="1607" y="5830"/>
                    <a:pt x="1722" y="5838"/>
                    <a:pt x="1827" y="5838"/>
                  </a:cubicBezTo>
                  <a:cubicBezTo>
                    <a:pt x="4521" y="5838"/>
                    <a:pt x="1322" y="6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6742669" y="2823464"/>
              <a:ext cx="206223" cy="330999"/>
            </a:xfrm>
            <a:custGeom>
              <a:avLst/>
              <a:gdLst/>
              <a:ahLst/>
              <a:cxnLst/>
              <a:rect l="l" t="t" r="r" b="b"/>
              <a:pathLst>
                <a:path w="6525" h="10473" extrusionOk="0">
                  <a:moveTo>
                    <a:pt x="1" y="0"/>
                  </a:moveTo>
                  <a:lnTo>
                    <a:pt x="1" y="0"/>
                  </a:lnTo>
                  <a:cubicBezTo>
                    <a:pt x="2085" y="2742"/>
                    <a:pt x="5924" y="5813"/>
                    <a:pt x="5538" y="10253"/>
                  </a:cubicBezTo>
                  <a:cubicBezTo>
                    <a:pt x="5757" y="10310"/>
                    <a:pt x="5976" y="10363"/>
                    <a:pt x="6196" y="10473"/>
                  </a:cubicBezTo>
                  <a:cubicBezTo>
                    <a:pt x="6525" y="6305"/>
                    <a:pt x="3125" y="219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369954" y="2816511"/>
              <a:ext cx="395221" cy="273889"/>
            </a:xfrm>
            <a:custGeom>
              <a:avLst/>
              <a:gdLst/>
              <a:ahLst/>
              <a:cxnLst/>
              <a:rect l="l" t="t" r="r" b="b"/>
              <a:pathLst>
                <a:path w="12505" h="8666" extrusionOk="0">
                  <a:moveTo>
                    <a:pt x="10916" y="1"/>
                  </a:moveTo>
                  <a:lnTo>
                    <a:pt x="10916" y="1"/>
                  </a:lnTo>
                  <a:cubicBezTo>
                    <a:pt x="10530" y="110"/>
                    <a:pt x="7898" y="711"/>
                    <a:pt x="7130" y="769"/>
                  </a:cubicBezTo>
                  <a:cubicBezTo>
                    <a:pt x="2523" y="878"/>
                    <a:pt x="2361" y="5156"/>
                    <a:pt x="1" y="8666"/>
                  </a:cubicBezTo>
                  <a:lnTo>
                    <a:pt x="1" y="8666"/>
                  </a:lnTo>
                  <a:cubicBezTo>
                    <a:pt x="1045" y="8337"/>
                    <a:pt x="12505" y="1098"/>
                    <a:pt x="1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6368279" y="2587725"/>
              <a:ext cx="379576" cy="241620"/>
            </a:xfrm>
            <a:custGeom>
              <a:avLst/>
              <a:gdLst/>
              <a:ahLst/>
              <a:cxnLst/>
              <a:rect l="l" t="t" r="r" b="b"/>
              <a:pathLst>
                <a:path w="12010" h="7645" extrusionOk="0">
                  <a:moveTo>
                    <a:pt x="1" y="1"/>
                  </a:moveTo>
                  <a:lnTo>
                    <a:pt x="1" y="1"/>
                  </a:lnTo>
                  <a:cubicBezTo>
                    <a:pt x="1588" y="2011"/>
                    <a:pt x="7819" y="7644"/>
                    <a:pt x="11605" y="7644"/>
                  </a:cubicBezTo>
                  <a:cubicBezTo>
                    <a:pt x="11743" y="7644"/>
                    <a:pt x="11878" y="7637"/>
                    <a:pt x="12009" y="7621"/>
                  </a:cubicBezTo>
                  <a:cubicBezTo>
                    <a:pt x="11318" y="6930"/>
                    <a:pt x="9171" y="4215"/>
                    <a:pt x="8097" y="4215"/>
                  </a:cubicBezTo>
                  <a:cubicBezTo>
                    <a:pt x="8066" y="4215"/>
                    <a:pt x="8037" y="4217"/>
                    <a:pt x="8008" y="4221"/>
                  </a:cubicBezTo>
                  <a:cubicBezTo>
                    <a:pt x="6582" y="2194"/>
                    <a:pt x="2247" y="8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6207032" y="2752322"/>
              <a:ext cx="514877" cy="104549"/>
            </a:xfrm>
            <a:custGeom>
              <a:avLst/>
              <a:gdLst/>
              <a:ahLst/>
              <a:cxnLst/>
              <a:rect l="l" t="t" r="r" b="b"/>
              <a:pathLst>
                <a:path w="16291" h="3308" extrusionOk="0">
                  <a:moveTo>
                    <a:pt x="7898" y="0"/>
                  </a:moveTo>
                  <a:cubicBezTo>
                    <a:pt x="4993" y="0"/>
                    <a:pt x="2361" y="716"/>
                    <a:pt x="0" y="3019"/>
                  </a:cubicBezTo>
                  <a:cubicBezTo>
                    <a:pt x="1194" y="3226"/>
                    <a:pt x="2575" y="3307"/>
                    <a:pt x="4019" y="3307"/>
                  </a:cubicBezTo>
                  <a:cubicBezTo>
                    <a:pt x="9472" y="3307"/>
                    <a:pt x="15812" y="2141"/>
                    <a:pt x="16291" y="2141"/>
                  </a:cubicBezTo>
                  <a:cubicBezTo>
                    <a:pt x="16071" y="496"/>
                    <a:pt x="8942" y="0"/>
                    <a:pt x="7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6629935" y="2825108"/>
              <a:ext cx="187228" cy="265292"/>
            </a:xfrm>
            <a:custGeom>
              <a:avLst/>
              <a:gdLst/>
              <a:ahLst/>
              <a:cxnLst/>
              <a:rect l="l" t="t" r="r" b="b"/>
              <a:pathLst>
                <a:path w="5924" h="8394" extrusionOk="0">
                  <a:moveTo>
                    <a:pt x="3349" y="1"/>
                  </a:moveTo>
                  <a:lnTo>
                    <a:pt x="3349" y="1"/>
                  </a:lnTo>
                  <a:cubicBezTo>
                    <a:pt x="4336" y="2962"/>
                    <a:pt x="935" y="6968"/>
                    <a:pt x="1" y="8394"/>
                  </a:cubicBezTo>
                  <a:cubicBezTo>
                    <a:pt x="2853" y="8227"/>
                    <a:pt x="5375" y="7297"/>
                    <a:pt x="5762" y="5046"/>
                  </a:cubicBezTo>
                  <a:cubicBezTo>
                    <a:pt x="5924" y="3840"/>
                    <a:pt x="4994" y="439"/>
                    <a:pt x="3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900345" y="1348376"/>
              <a:ext cx="58943" cy="3236131"/>
            </a:xfrm>
            <a:custGeom>
              <a:avLst/>
              <a:gdLst/>
              <a:ahLst/>
              <a:cxnLst/>
              <a:rect l="l" t="t" r="r" b="b"/>
              <a:pathLst>
                <a:path w="1865" h="102393" extrusionOk="0">
                  <a:moveTo>
                    <a:pt x="439" y="0"/>
                  </a:moveTo>
                  <a:cubicBezTo>
                    <a:pt x="0" y="0"/>
                    <a:pt x="768" y="93399"/>
                    <a:pt x="658" y="102393"/>
                  </a:cubicBezTo>
                  <a:lnTo>
                    <a:pt x="1646" y="102393"/>
                  </a:lnTo>
                  <a:cubicBezTo>
                    <a:pt x="1865" y="93508"/>
                    <a:pt x="1045" y="0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79015" y="3313717"/>
              <a:ext cx="234952" cy="116401"/>
            </a:xfrm>
            <a:custGeom>
              <a:avLst/>
              <a:gdLst/>
              <a:ahLst/>
              <a:cxnLst/>
              <a:rect l="l" t="t" r="r" b="b"/>
              <a:pathLst>
                <a:path w="7434" h="3683" extrusionOk="0">
                  <a:moveTo>
                    <a:pt x="515" y="0"/>
                  </a:moveTo>
                  <a:cubicBezTo>
                    <a:pt x="304" y="0"/>
                    <a:pt x="129" y="21"/>
                    <a:pt x="0" y="63"/>
                  </a:cubicBezTo>
                  <a:cubicBezTo>
                    <a:pt x="1755" y="2586"/>
                    <a:pt x="5432" y="3464"/>
                    <a:pt x="5651" y="3683"/>
                  </a:cubicBezTo>
                  <a:cubicBezTo>
                    <a:pt x="7433" y="1750"/>
                    <a:pt x="2467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902147" y="3423164"/>
              <a:ext cx="188871" cy="386498"/>
            </a:xfrm>
            <a:custGeom>
              <a:avLst/>
              <a:gdLst/>
              <a:ahLst/>
              <a:cxnLst/>
              <a:rect l="l" t="t" r="r" b="b"/>
              <a:pathLst>
                <a:path w="5976" h="12229" extrusionOk="0">
                  <a:moveTo>
                    <a:pt x="1808" y="1"/>
                  </a:moveTo>
                  <a:cubicBezTo>
                    <a:pt x="0" y="53"/>
                    <a:pt x="1646" y="11022"/>
                    <a:pt x="2137" y="12228"/>
                  </a:cubicBezTo>
                  <a:cubicBezTo>
                    <a:pt x="2742" y="9376"/>
                    <a:pt x="5976" y="4221"/>
                    <a:pt x="3234" y="2085"/>
                  </a:cubicBezTo>
                  <a:cubicBezTo>
                    <a:pt x="3181" y="2085"/>
                    <a:pt x="1865" y="163"/>
                    <a:pt x="1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6557149" y="3394309"/>
              <a:ext cx="402142" cy="69057"/>
            </a:xfrm>
            <a:custGeom>
              <a:avLst/>
              <a:gdLst/>
              <a:ahLst/>
              <a:cxnLst/>
              <a:rect l="l" t="t" r="r" b="b"/>
              <a:pathLst>
                <a:path w="12724" h="2185" extrusionOk="0">
                  <a:moveTo>
                    <a:pt x="6881" y="0"/>
                  </a:moveTo>
                  <a:cubicBezTo>
                    <a:pt x="5145" y="0"/>
                    <a:pt x="2902" y="141"/>
                    <a:pt x="1" y="527"/>
                  </a:cubicBezTo>
                  <a:cubicBezTo>
                    <a:pt x="1110" y="1065"/>
                    <a:pt x="5386" y="2184"/>
                    <a:pt x="8746" y="2184"/>
                  </a:cubicBezTo>
                  <a:cubicBezTo>
                    <a:pt x="10541" y="2184"/>
                    <a:pt x="12075" y="1865"/>
                    <a:pt x="12724" y="966"/>
                  </a:cubicBezTo>
                  <a:cubicBezTo>
                    <a:pt x="12300" y="811"/>
                    <a:pt x="11053" y="0"/>
                    <a:pt x="6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6749622" y="3416053"/>
              <a:ext cx="202746" cy="306948"/>
            </a:xfrm>
            <a:custGeom>
              <a:avLst/>
              <a:gdLst/>
              <a:ahLst/>
              <a:cxnLst/>
              <a:rect l="l" t="t" r="r" b="b"/>
              <a:pathLst>
                <a:path w="6415" h="9712" extrusionOk="0">
                  <a:moveTo>
                    <a:pt x="5640" y="0"/>
                  </a:moveTo>
                  <a:cubicBezTo>
                    <a:pt x="4136" y="0"/>
                    <a:pt x="2032" y="1901"/>
                    <a:pt x="1479" y="2639"/>
                  </a:cubicBezTo>
                  <a:cubicBezTo>
                    <a:pt x="0" y="4556"/>
                    <a:pt x="329" y="7079"/>
                    <a:pt x="1316" y="9711"/>
                  </a:cubicBezTo>
                  <a:cubicBezTo>
                    <a:pt x="2084" y="7574"/>
                    <a:pt x="6143" y="555"/>
                    <a:pt x="6415" y="226"/>
                  </a:cubicBezTo>
                  <a:cubicBezTo>
                    <a:pt x="6188" y="68"/>
                    <a:pt x="5924" y="0"/>
                    <a:pt x="5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947215" y="3412387"/>
              <a:ext cx="216621" cy="324457"/>
            </a:xfrm>
            <a:custGeom>
              <a:avLst/>
              <a:gdLst/>
              <a:ahLst/>
              <a:cxnLst/>
              <a:rect l="l" t="t" r="r" b="b"/>
              <a:pathLst>
                <a:path w="6854" h="10266" extrusionOk="0">
                  <a:moveTo>
                    <a:pt x="389" y="0"/>
                  </a:moveTo>
                  <a:cubicBezTo>
                    <a:pt x="237" y="0"/>
                    <a:pt x="106" y="38"/>
                    <a:pt x="0" y="122"/>
                  </a:cubicBezTo>
                  <a:cubicBezTo>
                    <a:pt x="272" y="394"/>
                    <a:pt x="5318" y="8072"/>
                    <a:pt x="6415" y="10266"/>
                  </a:cubicBezTo>
                  <a:cubicBezTo>
                    <a:pt x="6853" y="7800"/>
                    <a:pt x="6305" y="5220"/>
                    <a:pt x="4989" y="3465"/>
                  </a:cubicBezTo>
                  <a:cubicBezTo>
                    <a:pt x="4646" y="2973"/>
                    <a:pt x="1731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001417" y="1909961"/>
              <a:ext cx="122627" cy="155023"/>
            </a:xfrm>
            <a:custGeom>
              <a:avLst/>
              <a:gdLst/>
              <a:ahLst/>
              <a:cxnLst/>
              <a:rect l="l" t="t" r="r" b="b"/>
              <a:pathLst>
                <a:path w="3880" h="4905" extrusionOk="0">
                  <a:moveTo>
                    <a:pt x="3879" y="0"/>
                  </a:moveTo>
                  <a:lnTo>
                    <a:pt x="3879" y="0"/>
                  </a:lnTo>
                  <a:cubicBezTo>
                    <a:pt x="2930" y="477"/>
                    <a:pt x="1" y="4905"/>
                    <a:pt x="2364" y="4905"/>
                  </a:cubicBezTo>
                  <a:cubicBezTo>
                    <a:pt x="2458" y="4905"/>
                    <a:pt x="2561" y="4898"/>
                    <a:pt x="2673" y="4883"/>
                  </a:cubicBezTo>
                  <a:cubicBezTo>
                    <a:pt x="2673" y="4774"/>
                    <a:pt x="3440" y="987"/>
                    <a:pt x="3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907267" y="2057334"/>
              <a:ext cx="171710" cy="275564"/>
            </a:xfrm>
            <a:custGeom>
              <a:avLst/>
              <a:gdLst/>
              <a:ahLst/>
              <a:cxnLst/>
              <a:rect l="l" t="t" r="r" b="b"/>
              <a:pathLst>
                <a:path w="5433" h="8719" extrusionOk="0">
                  <a:moveTo>
                    <a:pt x="5432" y="1"/>
                  </a:moveTo>
                  <a:cubicBezTo>
                    <a:pt x="2852" y="1865"/>
                    <a:pt x="1" y="5266"/>
                    <a:pt x="277" y="8719"/>
                  </a:cubicBezTo>
                  <a:cubicBezTo>
                    <a:pt x="496" y="8666"/>
                    <a:pt x="659" y="8609"/>
                    <a:pt x="878" y="8556"/>
                  </a:cubicBezTo>
                  <a:cubicBezTo>
                    <a:pt x="549" y="5156"/>
                    <a:pt x="3511" y="1975"/>
                    <a:pt x="5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7063268" y="2038213"/>
              <a:ext cx="327681" cy="242695"/>
            </a:xfrm>
            <a:custGeom>
              <a:avLst/>
              <a:gdLst/>
              <a:ahLst/>
              <a:cxnLst/>
              <a:rect l="l" t="t" r="r" b="b"/>
              <a:pathLst>
                <a:path w="10368" h="7679" extrusionOk="0">
                  <a:moveTo>
                    <a:pt x="1264" y="439"/>
                  </a:moveTo>
                  <a:lnTo>
                    <a:pt x="1264" y="439"/>
                  </a:lnTo>
                  <a:cubicBezTo>
                    <a:pt x="0" y="1317"/>
                    <a:pt x="9324" y="7349"/>
                    <a:pt x="10368" y="7678"/>
                  </a:cubicBezTo>
                  <a:cubicBezTo>
                    <a:pt x="7130" y="0"/>
                    <a:pt x="1536" y="549"/>
                    <a:pt x="1264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7075467" y="1861416"/>
              <a:ext cx="317156" cy="201608"/>
            </a:xfrm>
            <a:custGeom>
              <a:avLst/>
              <a:gdLst/>
              <a:ahLst/>
              <a:cxnLst/>
              <a:rect l="l" t="t" r="r" b="b"/>
              <a:pathLst>
                <a:path w="10035" h="6379" extrusionOk="0">
                  <a:moveTo>
                    <a:pt x="10034" y="0"/>
                  </a:moveTo>
                  <a:cubicBezTo>
                    <a:pt x="8227" y="659"/>
                    <a:pt x="2743" y="2032"/>
                    <a:pt x="1" y="6362"/>
                  </a:cubicBezTo>
                  <a:cubicBezTo>
                    <a:pt x="100" y="6373"/>
                    <a:pt x="202" y="6378"/>
                    <a:pt x="307" y="6378"/>
                  </a:cubicBezTo>
                  <a:cubicBezTo>
                    <a:pt x="3423" y="6378"/>
                    <a:pt x="8604" y="1754"/>
                    <a:pt x="10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7097938" y="1998423"/>
              <a:ext cx="428216" cy="79739"/>
            </a:xfrm>
            <a:custGeom>
              <a:avLst/>
              <a:gdLst/>
              <a:ahLst/>
              <a:cxnLst/>
              <a:rect l="l" t="t" r="r" b="b"/>
              <a:pathLst>
                <a:path w="13549" h="2523" extrusionOk="0">
                  <a:moveTo>
                    <a:pt x="6967" y="0"/>
                  </a:moveTo>
                  <a:cubicBezTo>
                    <a:pt x="6090" y="0"/>
                    <a:pt x="167" y="382"/>
                    <a:pt x="0" y="1808"/>
                  </a:cubicBezTo>
                  <a:cubicBezTo>
                    <a:pt x="935" y="2466"/>
                    <a:pt x="10258" y="1808"/>
                    <a:pt x="13549" y="2523"/>
                  </a:cubicBezTo>
                  <a:cubicBezTo>
                    <a:pt x="11574" y="549"/>
                    <a:pt x="9381" y="53"/>
                    <a:pt x="6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7016524" y="2059009"/>
              <a:ext cx="157709" cy="220224"/>
            </a:xfrm>
            <a:custGeom>
              <a:avLst/>
              <a:gdLst/>
              <a:ahLst/>
              <a:cxnLst/>
              <a:rect l="l" t="t" r="r" b="b"/>
              <a:pathLst>
                <a:path w="4990" h="6968" extrusionOk="0">
                  <a:moveTo>
                    <a:pt x="2195" y="0"/>
                  </a:moveTo>
                  <a:cubicBezTo>
                    <a:pt x="878" y="330"/>
                    <a:pt x="1" y="3238"/>
                    <a:pt x="220" y="4168"/>
                  </a:cubicBezTo>
                  <a:cubicBezTo>
                    <a:pt x="602" y="6033"/>
                    <a:pt x="2576" y="6858"/>
                    <a:pt x="4989" y="6968"/>
                  </a:cubicBezTo>
                  <a:cubicBezTo>
                    <a:pt x="4169" y="5814"/>
                    <a:pt x="2195" y="330"/>
                    <a:pt x="2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6851231" y="2311720"/>
              <a:ext cx="265861" cy="61124"/>
            </a:xfrm>
            <a:custGeom>
              <a:avLst/>
              <a:gdLst/>
              <a:ahLst/>
              <a:cxnLst/>
              <a:rect l="l" t="t" r="r" b="b"/>
              <a:pathLst>
                <a:path w="8412" h="1934" extrusionOk="0">
                  <a:moveTo>
                    <a:pt x="2492" y="1"/>
                  </a:moveTo>
                  <a:cubicBezTo>
                    <a:pt x="1058" y="1"/>
                    <a:pt x="0" y="488"/>
                    <a:pt x="238" y="1876"/>
                  </a:cubicBezTo>
                  <a:cubicBezTo>
                    <a:pt x="389" y="1847"/>
                    <a:pt x="2350" y="1802"/>
                    <a:pt x="4351" y="1802"/>
                  </a:cubicBezTo>
                  <a:cubicBezTo>
                    <a:pt x="6019" y="1802"/>
                    <a:pt x="7714" y="1833"/>
                    <a:pt x="8412" y="1933"/>
                  </a:cubicBezTo>
                  <a:cubicBezTo>
                    <a:pt x="7749" y="1138"/>
                    <a:pt x="4682" y="1"/>
                    <a:pt x="2492" y="1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6593621" y="2374456"/>
              <a:ext cx="329356" cy="390101"/>
            </a:xfrm>
            <a:custGeom>
              <a:avLst/>
              <a:gdLst/>
              <a:ahLst/>
              <a:cxnLst/>
              <a:rect l="l" t="t" r="r" b="b"/>
              <a:pathLst>
                <a:path w="10421" h="12343" extrusionOk="0">
                  <a:moveTo>
                    <a:pt x="8608" y="1"/>
                  </a:moveTo>
                  <a:cubicBezTo>
                    <a:pt x="8556" y="58"/>
                    <a:pt x="5814" y="1045"/>
                    <a:pt x="4278" y="3072"/>
                  </a:cubicBezTo>
                  <a:cubicBezTo>
                    <a:pt x="2137" y="5871"/>
                    <a:pt x="821" y="10258"/>
                    <a:pt x="0" y="12342"/>
                  </a:cubicBezTo>
                  <a:cubicBezTo>
                    <a:pt x="1207" y="11518"/>
                    <a:pt x="10420" y="1317"/>
                    <a:pt x="8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6864000" y="2377932"/>
              <a:ext cx="421168" cy="256569"/>
            </a:xfrm>
            <a:custGeom>
              <a:avLst/>
              <a:gdLst/>
              <a:ahLst/>
              <a:cxnLst/>
              <a:rect l="l" t="t" r="r" b="b"/>
              <a:pathLst>
                <a:path w="13326" h="8118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1536"/>
                    <a:pt x="5318" y="4607"/>
                    <a:pt x="6415" y="5322"/>
                  </a:cubicBezTo>
                  <a:cubicBezTo>
                    <a:pt x="8719" y="6748"/>
                    <a:pt x="10254" y="7678"/>
                    <a:pt x="13325" y="8117"/>
                  </a:cubicBezTo>
                  <a:cubicBezTo>
                    <a:pt x="11518" y="6143"/>
                    <a:pt x="8227" y="2361"/>
                    <a:pt x="5538" y="2141"/>
                  </a:cubicBezTo>
                  <a:cubicBezTo>
                    <a:pt x="5485" y="1097"/>
                    <a:pt x="769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6836282" y="2379734"/>
              <a:ext cx="157677" cy="416017"/>
            </a:xfrm>
            <a:custGeom>
              <a:avLst/>
              <a:gdLst/>
              <a:ahLst/>
              <a:cxnLst/>
              <a:rect l="l" t="t" r="r" b="b"/>
              <a:pathLst>
                <a:path w="4989" h="13163" extrusionOk="0">
                  <a:moveTo>
                    <a:pt x="1150" y="0"/>
                  </a:moveTo>
                  <a:cubicBezTo>
                    <a:pt x="1207" y="492"/>
                    <a:pt x="711" y="10254"/>
                    <a:pt x="0" y="13163"/>
                  </a:cubicBezTo>
                  <a:cubicBezTo>
                    <a:pt x="2852" y="11131"/>
                    <a:pt x="4989" y="8556"/>
                    <a:pt x="4660" y="5594"/>
                  </a:cubicBezTo>
                  <a:cubicBezTo>
                    <a:pt x="4550" y="4388"/>
                    <a:pt x="3014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6442772" y="2348034"/>
              <a:ext cx="424740" cy="215451"/>
            </a:xfrm>
            <a:custGeom>
              <a:avLst/>
              <a:gdLst/>
              <a:ahLst/>
              <a:cxnLst/>
              <a:rect l="l" t="t" r="r" b="b"/>
              <a:pathLst>
                <a:path w="13439" h="6817" extrusionOk="0">
                  <a:moveTo>
                    <a:pt x="11192" y="1"/>
                  </a:moveTo>
                  <a:cubicBezTo>
                    <a:pt x="9053" y="1"/>
                    <a:pt x="6091" y="643"/>
                    <a:pt x="5484" y="894"/>
                  </a:cubicBezTo>
                  <a:cubicBezTo>
                    <a:pt x="3348" y="1771"/>
                    <a:pt x="1097" y="4347"/>
                    <a:pt x="0" y="6817"/>
                  </a:cubicBezTo>
                  <a:cubicBezTo>
                    <a:pt x="5980" y="6211"/>
                    <a:pt x="12943" y="894"/>
                    <a:pt x="13439" y="727"/>
                  </a:cubicBezTo>
                  <a:cubicBezTo>
                    <a:pt x="13265" y="188"/>
                    <a:pt x="12349" y="1"/>
                    <a:pt x="1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940325" y="1548434"/>
              <a:ext cx="135175" cy="32237"/>
            </a:xfrm>
            <a:custGeom>
              <a:avLst/>
              <a:gdLst/>
              <a:ahLst/>
              <a:cxnLst/>
              <a:rect l="l" t="t" r="r" b="b"/>
              <a:pathLst>
                <a:path w="4277" h="1020" extrusionOk="0">
                  <a:moveTo>
                    <a:pt x="1425" y="1"/>
                  </a:moveTo>
                  <a:cubicBezTo>
                    <a:pt x="619" y="1"/>
                    <a:pt x="0" y="257"/>
                    <a:pt x="161" y="1019"/>
                  </a:cubicBezTo>
                  <a:cubicBezTo>
                    <a:pt x="210" y="1019"/>
                    <a:pt x="2635" y="777"/>
                    <a:pt x="3810" y="777"/>
                  </a:cubicBezTo>
                  <a:cubicBezTo>
                    <a:pt x="4006" y="777"/>
                    <a:pt x="4167" y="784"/>
                    <a:pt x="4277" y="800"/>
                  </a:cubicBezTo>
                  <a:cubicBezTo>
                    <a:pt x="3990" y="482"/>
                    <a:pt x="2531" y="1"/>
                    <a:pt x="1425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6818931" y="1582441"/>
              <a:ext cx="161185" cy="204548"/>
            </a:xfrm>
            <a:custGeom>
              <a:avLst/>
              <a:gdLst/>
              <a:ahLst/>
              <a:cxnLst/>
              <a:rect l="l" t="t" r="r" b="b"/>
              <a:pathLst>
                <a:path w="5100" h="6472" extrusionOk="0">
                  <a:moveTo>
                    <a:pt x="4169" y="0"/>
                  </a:moveTo>
                  <a:lnTo>
                    <a:pt x="4169" y="0"/>
                  </a:lnTo>
                  <a:cubicBezTo>
                    <a:pt x="4059" y="53"/>
                    <a:pt x="3015" y="272"/>
                    <a:pt x="3015" y="272"/>
                  </a:cubicBezTo>
                  <a:cubicBezTo>
                    <a:pt x="1" y="2356"/>
                    <a:pt x="769" y="4936"/>
                    <a:pt x="273" y="6471"/>
                  </a:cubicBezTo>
                  <a:cubicBezTo>
                    <a:pt x="712" y="6085"/>
                    <a:pt x="5099" y="601"/>
                    <a:pt x="4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6948858" y="1584084"/>
              <a:ext cx="220255" cy="114442"/>
            </a:xfrm>
            <a:custGeom>
              <a:avLst/>
              <a:gdLst/>
              <a:ahLst/>
              <a:cxnLst/>
              <a:rect l="l" t="t" r="r" b="b"/>
              <a:pathLst>
                <a:path w="6969" h="3621" extrusionOk="0">
                  <a:moveTo>
                    <a:pt x="1" y="1"/>
                  </a:moveTo>
                  <a:cubicBezTo>
                    <a:pt x="220" y="1756"/>
                    <a:pt x="5595" y="3511"/>
                    <a:pt x="6968" y="3620"/>
                  </a:cubicBezTo>
                  <a:cubicBezTo>
                    <a:pt x="3019" y="1"/>
                    <a:pt x="277" y="5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6948858" y="1584084"/>
              <a:ext cx="105845" cy="209826"/>
            </a:xfrm>
            <a:custGeom>
              <a:avLst/>
              <a:gdLst/>
              <a:ahLst/>
              <a:cxnLst/>
              <a:rect l="l" t="t" r="r" b="b"/>
              <a:pathLst>
                <a:path w="3349" h="6639" extrusionOk="0">
                  <a:moveTo>
                    <a:pt x="168" y="1"/>
                  </a:moveTo>
                  <a:cubicBezTo>
                    <a:pt x="168" y="167"/>
                    <a:pt x="220" y="5323"/>
                    <a:pt x="1" y="6639"/>
                  </a:cubicBezTo>
                  <a:cubicBezTo>
                    <a:pt x="1207" y="5652"/>
                    <a:pt x="3348" y="826"/>
                    <a:pt x="168" y="1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6744344" y="1557220"/>
              <a:ext cx="206349" cy="132709"/>
            </a:xfrm>
            <a:custGeom>
              <a:avLst/>
              <a:gdLst/>
              <a:ahLst/>
              <a:cxnLst/>
              <a:rect l="l" t="t" r="r" b="b"/>
              <a:pathLst>
                <a:path w="6529" h="4199" extrusionOk="0">
                  <a:moveTo>
                    <a:pt x="5482" y="0"/>
                  </a:moveTo>
                  <a:cubicBezTo>
                    <a:pt x="3617" y="0"/>
                    <a:pt x="264" y="3450"/>
                    <a:pt x="1" y="4198"/>
                  </a:cubicBezTo>
                  <a:cubicBezTo>
                    <a:pt x="1264" y="3373"/>
                    <a:pt x="3238" y="2772"/>
                    <a:pt x="4169" y="1728"/>
                  </a:cubicBezTo>
                  <a:cubicBezTo>
                    <a:pt x="4171" y="1734"/>
                    <a:pt x="4180" y="1736"/>
                    <a:pt x="4193" y="1736"/>
                  </a:cubicBezTo>
                  <a:cubicBezTo>
                    <a:pt x="4440" y="1736"/>
                    <a:pt x="6425" y="795"/>
                    <a:pt x="6529" y="741"/>
                  </a:cubicBezTo>
                  <a:cubicBezTo>
                    <a:pt x="6320" y="215"/>
                    <a:pt x="5948" y="0"/>
                    <a:pt x="5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6909068" y="1404064"/>
              <a:ext cx="135238" cy="95194"/>
            </a:xfrm>
            <a:custGeom>
              <a:avLst/>
              <a:gdLst/>
              <a:ahLst/>
              <a:cxnLst/>
              <a:rect l="l" t="t" r="r" b="b"/>
              <a:pathLst>
                <a:path w="4279" h="3012" extrusionOk="0">
                  <a:moveTo>
                    <a:pt x="809" y="1"/>
                  </a:moveTo>
                  <a:cubicBezTo>
                    <a:pt x="450" y="1"/>
                    <a:pt x="159" y="188"/>
                    <a:pt x="1" y="651"/>
                  </a:cubicBezTo>
                  <a:cubicBezTo>
                    <a:pt x="107" y="706"/>
                    <a:pt x="1758" y="1478"/>
                    <a:pt x="1908" y="1478"/>
                  </a:cubicBezTo>
                  <a:cubicBezTo>
                    <a:pt x="1913" y="1478"/>
                    <a:pt x="1916" y="1478"/>
                    <a:pt x="1918" y="1476"/>
                  </a:cubicBezTo>
                  <a:cubicBezTo>
                    <a:pt x="2414" y="2134"/>
                    <a:pt x="3563" y="2463"/>
                    <a:pt x="4278" y="3012"/>
                  </a:cubicBezTo>
                  <a:cubicBezTo>
                    <a:pt x="4149" y="2285"/>
                    <a:pt x="2064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6692354" y="1419487"/>
              <a:ext cx="235742" cy="194181"/>
            </a:xfrm>
            <a:custGeom>
              <a:avLst/>
              <a:gdLst/>
              <a:ahLst/>
              <a:cxnLst/>
              <a:rect l="l" t="t" r="r" b="b"/>
              <a:pathLst>
                <a:path w="7459" h="6144" extrusionOk="0">
                  <a:moveTo>
                    <a:pt x="6529" y="1"/>
                  </a:moveTo>
                  <a:cubicBezTo>
                    <a:pt x="6419" y="54"/>
                    <a:pt x="4717" y="383"/>
                    <a:pt x="4717" y="383"/>
                  </a:cubicBezTo>
                  <a:cubicBezTo>
                    <a:pt x="4618" y="367"/>
                    <a:pt x="4522" y="360"/>
                    <a:pt x="4427" y="360"/>
                  </a:cubicBezTo>
                  <a:cubicBezTo>
                    <a:pt x="2159" y="360"/>
                    <a:pt x="1053" y="4614"/>
                    <a:pt x="0" y="6143"/>
                  </a:cubicBezTo>
                  <a:cubicBezTo>
                    <a:pt x="606" y="5867"/>
                    <a:pt x="7459" y="988"/>
                    <a:pt x="6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6886471" y="1421162"/>
              <a:ext cx="225375" cy="201103"/>
            </a:xfrm>
            <a:custGeom>
              <a:avLst/>
              <a:gdLst/>
              <a:ahLst/>
              <a:cxnLst/>
              <a:rect l="l" t="t" r="r" b="b"/>
              <a:pathLst>
                <a:path w="7131" h="6363" extrusionOk="0">
                  <a:moveTo>
                    <a:pt x="330" y="1"/>
                  </a:moveTo>
                  <a:lnTo>
                    <a:pt x="330" y="1"/>
                  </a:lnTo>
                  <a:cubicBezTo>
                    <a:pt x="1" y="2085"/>
                    <a:pt x="5652" y="5814"/>
                    <a:pt x="7130" y="6362"/>
                  </a:cubicBezTo>
                  <a:cubicBezTo>
                    <a:pt x="4335" y="1922"/>
                    <a:pt x="825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831004" y="1422963"/>
              <a:ext cx="206381" cy="237417"/>
            </a:xfrm>
            <a:custGeom>
              <a:avLst/>
              <a:gdLst/>
              <a:ahLst/>
              <a:cxnLst/>
              <a:rect l="l" t="t" r="r" b="b"/>
              <a:pathLst>
                <a:path w="6530" h="7512" extrusionOk="0">
                  <a:moveTo>
                    <a:pt x="2251" y="1"/>
                  </a:moveTo>
                  <a:cubicBezTo>
                    <a:pt x="2251" y="220"/>
                    <a:pt x="1703" y="2795"/>
                    <a:pt x="1813" y="2795"/>
                  </a:cubicBezTo>
                  <a:cubicBezTo>
                    <a:pt x="825" y="3782"/>
                    <a:pt x="659" y="6143"/>
                    <a:pt x="1" y="7512"/>
                  </a:cubicBezTo>
                  <a:cubicBezTo>
                    <a:pt x="1646" y="6801"/>
                    <a:pt x="6529" y="878"/>
                    <a:pt x="2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629935" y="137871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0"/>
                  </a:moveTo>
                  <a:cubicBezTo>
                    <a:pt x="4624" y="0"/>
                    <a:pt x="480" y="2437"/>
                    <a:pt x="1" y="3156"/>
                  </a:cubicBezTo>
                  <a:cubicBezTo>
                    <a:pt x="1703" y="2607"/>
                    <a:pt x="4169" y="2550"/>
                    <a:pt x="5542" y="1620"/>
                  </a:cubicBezTo>
                  <a:cubicBezTo>
                    <a:pt x="5549" y="1641"/>
                    <a:pt x="5599" y="1650"/>
                    <a:pt x="5681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0"/>
                    <a:pt x="6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6842919" y="1280837"/>
              <a:ext cx="73134" cy="78001"/>
            </a:xfrm>
            <a:custGeom>
              <a:avLst/>
              <a:gdLst/>
              <a:ahLst/>
              <a:cxnLst/>
              <a:rect l="l" t="t" r="r" b="b"/>
              <a:pathLst>
                <a:path w="2314" h="2468" extrusionOk="0">
                  <a:moveTo>
                    <a:pt x="448" y="1"/>
                  </a:moveTo>
                  <a:cubicBezTo>
                    <a:pt x="1" y="849"/>
                    <a:pt x="649" y="2467"/>
                    <a:pt x="1619" y="2467"/>
                  </a:cubicBezTo>
                  <a:cubicBezTo>
                    <a:pt x="1837" y="2467"/>
                    <a:pt x="2071" y="2385"/>
                    <a:pt x="2313" y="2194"/>
                  </a:cubicBezTo>
                  <a:cubicBezTo>
                    <a:pt x="2256" y="2137"/>
                    <a:pt x="1436" y="1369"/>
                    <a:pt x="1436" y="1369"/>
                  </a:cubicBezTo>
                  <a:cubicBezTo>
                    <a:pt x="1379" y="988"/>
                    <a:pt x="668" y="382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6918265" y="1298915"/>
              <a:ext cx="280242" cy="46965"/>
            </a:xfrm>
            <a:custGeom>
              <a:avLst/>
              <a:gdLst/>
              <a:ahLst/>
              <a:cxnLst/>
              <a:rect l="l" t="t" r="r" b="b"/>
              <a:pathLst>
                <a:path w="8867" h="1486" extrusionOk="0">
                  <a:moveTo>
                    <a:pt x="4302" y="0"/>
                  </a:moveTo>
                  <a:cubicBezTo>
                    <a:pt x="3602" y="0"/>
                    <a:pt x="2880" y="112"/>
                    <a:pt x="2123" y="416"/>
                  </a:cubicBezTo>
                  <a:cubicBezTo>
                    <a:pt x="1355" y="745"/>
                    <a:pt x="258" y="1236"/>
                    <a:pt x="39" y="1293"/>
                  </a:cubicBezTo>
                  <a:cubicBezTo>
                    <a:pt x="0" y="1432"/>
                    <a:pt x="434" y="1486"/>
                    <a:pt x="1128" y="1486"/>
                  </a:cubicBezTo>
                  <a:cubicBezTo>
                    <a:pt x="3443" y="1486"/>
                    <a:pt x="8657" y="882"/>
                    <a:pt x="8866" y="797"/>
                  </a:cubicBezTo>
                  <a:cubicBezTo>
                    <a:pt x="7347" y="569"/>
                    <a:pt x="588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910743" y="1169904"/>
              <a:ext cx="76294" cy="181950"/>
            </a:xfrm>
            <a:custGeom>
              <a:avLst/>
              <a:gdLst/>
              <a:ahLst/>
              <a:cxnLst/>
              <a:rect l="l" t="t" r="r" b="b"/>
              <a:pathLst>
                <a:path w="2414" h="5757" extrusionOk="0">
                  <a:moveTo>
                    <a:pt x="2194" y="1"/>
                  </a:moveTo>
                  <a:cubicBezTo>
                    <a:pt x="110" y="3291"/>
                    <a:pt x="0" y="5428"/>
                    <a:pt x="0" y="5757"/>
                  </a:cubicBezTo>
                  <a:cubicBezTo>
                    <a:pt x="1374" y="5099"/>
                    <a:pt x="2413" y="1369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6864537" y="1204543"/>
              <a:ext cx="304577" cy="138714"/>
            </a:xfrm>
            <a:custGeom>
              <a:avLst/>
              <a:gdLst/>
              <a:ahLst/>
              <a:cxnLst/>
              <a:rect l="l" t="t" r="r" b="b"/>
              <a:pathLst>
                <a:path w="9637" h="4389" extrusionOk="0">
                  <a:moveTo>
                    <a:pt x="9612" y="1"/>
                  </a:moveTo>
                  <a:cubicBezTo>
                    <a:pt x="8745" y="1"/>
                    <a:pt x="1" y="2812"/>
                    <a:pt x="1682" y="4389"/>
                  </a:cubicBezTo>
                  <a:cubicBezTo>
                    <a:pt x="3217" y="3783"/>
                    <a:pt x="4481" y="4389"/>
                    <a:pt x="9636" y="1"/>
                  </a:cubicBezTo>
                  <a:cubicBezTo>
                    <a:pt x="9629" y="1"/>
                    <a:pt x="9621" y="1"/>
                    <a:pt x="9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6910143" y="1336240"/>
              <a:ext cx="144561" cy="107552"/>
            </a:xfrm>
            <a:custGeom>
              <a:avLst/>
              <a:gdLst/>
              <a:ahLst/>
              <a:cxnLst/>
              <a:rect l="l" t="t" r="r" b="b"/>
              <a:pathLst>
                <a:path w="4574" h="3403" extrusionOk="0">
                  <a:moveTo>
                    <a:pt x="320" y="1"/>
                  </a:moveTo>
                  <a:cubicBezTo>
                    <a:pt x="116" y="1"/>
                    <a:pt x="1" y="131"/>
                    <a:pt x="19" y="441"/>
                  </a:cubicBezTo>
                  <a:cubicBezTo>
                    <a:pt x="76" y="494"/>
                    <a:pt x="1722" y="1319"/>
                    <a:pt x="1722" y="1371"/>
                  </a:cubicBezTo>
                  <a:cubicBezTo>
                    <a:pt x="2380" y="2139"/>
                    <a:pt x="3639" y="2635"/>
                    <a:pt x="4573" y="3403"/>
                  </a:cubicBezTo>
                  <a:cubicBezTo>
                    <a:pt x="4392" y="3039"/>
                    <a:pt x="1309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912545" y="1358774"/>
              <a:ext cx="53950" cy="53318"/>
            </a:xfrm>
            <a:custGeom>
              <a:avLst/>
              <a:gdLst/>
              <a:ahLst/>
              <a:cxnLst/>
              <a:rect l="l" t="t" r="r" b="b"/>
              <a:pathLst>
                <a:path w="1707" h="1687" extrusionOk="0">
                  <a:moveTo>
                    <a:pt x="1536" y="0"/>
                  </a:moveTo>
                  <a:lnTo>
                    <a:pt x="1536" y="0"/>
                  </a:lnTo>
                  <a:cubicBezTo>
                    <a:pt x="1317" y="277"/>
                    <a:pt x="492" y="329"/>
                    <a:pt x="0" y="1373"/>
                  </a:cubicBezTo>
                  <a:cubicBezTo>
                    <a:pt x="173" y="1595"/>
                    <a:pt x="356" y="1687"/>
                    <a:pt x="535" y="1687"/>
                  </a:cubicBezTo>
                  <a:cubicBezTo>
                    <a:pt x="1151" y="1687"/>
                    <a:pt x="1706" y="596"/>
                    <a:pt x="1536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720072" y="1343604"/>
              <a:ext cx="190926" cy="52970"/>
            </a:xfrm>
            <a:custGeom>
              <a:avLst/>
              <a:gdLst/>
              <a:ahLst/>
              <a:cxnLst/>
              <a:rect l="l" t="t" r="r" b="b"/>
              <a:pathLst>
                <a:path w="6041" h="1676" extrusionOk="0">
                  <a:moveTo>
                    <a:pt x="2583" y="1"/>
                  </a:moveTo>
                  <a:cubicBezTo>
                    <a:pt x="1788" y="1"/>
                    <a:pt x="942" y="154"/>
                    <a:pt x="186" y="154"/>
                  </a:cubicBezTo>
                  <a:cubicBezTo>
                    <a:pt x="123" y="154"/>
                    <a:pt x="62" y="153"/>
                    <a:pt x="1" y="151"/>
                  </a:cubicBezTo>
                  <a:lnTo>
                    <a:pt x="1" y="151"/>
                  </a:lnTo>
                  <a:cubicBezTo>
                    <a:pt x="51" y="201"/>
                    <a:pt x="4677" y="1676"/>
                    <a:pt x="5793" y="1676"/>
                  </a:cubicBezTo>
                  <a:cubicBezTo>
                    <a:pt x="5953" y="1676"/>
                    <a:pt x="6040" y="1646"/>
                    <a:pt x="6033" y="1577"/>
                  </a:cubicBezTo>
                  <a:cubicBezTo>
                    <a:pt x="5924" y="1524"/>
                    <a:pt x="4717" y="809"/>
                    <a:pt x="4665" y="757"/>
                  </a:cubicBezTo>
                  <a:cubicBezTo>
                    <a:pt x="4113" y="152"/>
                    <a:pt x="3373" y="1"/>
                    <a:pt x="2583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879549" y="1263518"/>
              <a:ext cx="38147" cy="142159"/>
            </a:xfrm>
            <a:custGeom>
              <a:avLst/>
              <a:gdLst/>
              <a:ahLst/>
              <a:cxnLst/>
              <a:rect l="l" t="t" r="r" b="b"/>
              <a:pathLst>
                <a:path w="1207" h="4498" extrusionOk="0">
                  <a:moveTo>
                    <a:pt x="277" y="0"/>
                  </a:moveTo>
                  <a:lnTo>
                    <a:pt x="277" y="0"/>
                  </a:lnTo>
                  <a:cubicBezTo>
                    <a:pt x="0" y="987"/>
                    <a:pt x="220" y="3782"/>
                    <a:pt x="1154" y="4497"/>
                  </a:cubicBezTo>
                  <a:cubicBezTo>
                    <a:pt x="1207" y="4221"/>
                    <a:pt x="1207" y="1479"/>
                    <a:pt x="277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6754742" y="1265161"/>
              <a:ext cx="201103" cy="131761"/>
            </a:xfrm>
            <a:custGeom>
              <a:avLst/>
              <a:gdLst/>
              <a:ahLst/>
              <a:cxnLst/>
              <a:rect l="l" t="t" r="r" b="b"/>
              <a:pathLst>
                <a:path w="6363" h="4169" extrusionOk="0">
                  <a:moveTo>
                    <a:pt x="1" y="1"/>
                  </a:moveTo>
                  <a:cubicBezTo>
                    <a:pt x="1045" y="769"/>
                    <a:pt x="1975" y="1865"/>
                    <a:pt x="3072" y="2414"/>
                  </a:cubicBezTo>
                  <a:cubicBezTo>
                    <a:pt x="3072" y="2414"/>
                    <a:pt x="4884" y="4116"/>
                    <a:pt x="4936" y="4169"/>
                  </a:cubicBezTo>
                  <a:cubicBezTo>
                    <a:pt x="6362" y="3182"/>
                    <a:pt x="549" y="110"/>
                    <a:pt x="1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6794691" y="1402168"/>
              <a:ext cx="137197" cy="37199"/>
            </a:xfrm>
            <a:custGeom>
              <a:avLst/>
              <a:gdLst/>
              <a:ahLst/>
              <a:cxnLst/>
              <a:rect l="l" t="t" r="r" b="b"/>
              <a:pathLst>
                <a:path w="4341" h="1177" extrusionOk="0">
                  <a:moveTo>
                    <a:pt x="3782" y="0"/>
                  </a:moveTo>
                  <a:cubicBezTo>
                    <a:pt x="3732" y="0"/>
                    <a:pt x="1153" y="496"/>
                    <a:pt x="144" y="496"/>
                  </a:cubicBezTo>
                  <a:cubicBezTo>
                    <a:pt x="92" y="496"/>
                    <a:pt x="44" y="495"/>
                    <a:pt x="0" y="492"/>
                  </a:cubicBezTo>
                  <a:lnTo>
                    <a:pt x="0" y="492"/>
                  </a:lnTo>
                  <a:cubicBezTo>
                    <a:pt x="354" y="787"/>
                    <a:pt x="1768" y="1176"/>
                    <a:pt x="2813" y="1176"/>
                  </a:cubicBezTo>
                  <a:cubicBezTo>
                    <a:pt x="3713" y="1176"/>
                    <a:pt x="4340" y="887"/>
                    <a:pt x="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6775538" y="1684935"/>
              <a:ext cx="150345" cy="41908"/>
            </a:xfrm>
            <a:custGeom>
              <a:avLst/>
              <a:gdLst/>
              <a:ahLst/>
              <a:cxnLst/>
              <a:rect l="l" t="t" r="r" b="b"/>
              <a:pathLst>
                <a:path w="4757" h="1326" extrusionOk="0">
                  <a:moveTo>
                    <a:pt x="3408" y="0"/>
                  </a:moveTo>
                  <a:cubicBezTo>
                    <a:pt x="2165" y="0"/>
                    <a:pt x="372" y="706"/>
                    <a:pt x="1" y="1144"/>
                  </a:cubicBezTo>
                  <a:cubicBezTo>
                    <a:pt x="456" y="1279"/>
                    <a:pt x="1060" y="1326"/>
                    <a:pt x="1681" y="1326"/>
                  </a:cubicBezTo>
                  <a:cubicBezTo>
                    <a:pt x="3084" y="1326"/>
                    <a:pt x="4571" y="1087"/>
                    <a:pt x="4607" y="1087"/>
                  </a:cubicBezTo>
                  <a:cubicBezTo>
                    <a:pt x="4757" y="281"/>
                    <a:pt x="4192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6884796" y="1721091"/>
              <a:ext cx="185427" cy="220097"/>
            </a:xfrm>
            <a:custGeom>
              <a:avLst/>
              <a:gdLst/>
              <a:ahLst/>
              <a:cxnLst/>
              <a:rect l="l" t="t" r="r" b="b"/>
              <a:pathLst>
                <a:path w="5867" h="6964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1" y="768"/>
                    <a:pt x="5375" y="6582"/>
                    <a:pt x="5867" y="6963"/>
                  </a:cubicBezTo>
                  <a:cubicBezTo>
                    <a:pt x="5209" y="5265"/>
                    <a:pt x="5046" y="821"/>
                    <a:pt x="2633" y="711"/>
                  </a:cubicBezTo>
                  <a:cubicBezTo>
                    <a:pt x="2633" y="711"/>
                    <a:pt x="1150" y="53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6680281" y="1722766"/>
              <a:ext cx="237417" cy="143961"/>
            </a:xfrm>
            <a:custGeom>
              <a:avLst/>
              <a:gdLst/>
              <a:ahLst/>
              <a:cxnLst/>
              <a:rect l="l" t="t" r="r" b="b"/>
              <a:pathLst>
                <a:path w="7512" h="4555" extrusionOk="0">
                  <a:moveTo>
                    <a:pt x="7512" y="0"/>
                  </a:moveTo>
                  <a:lnTo>
                    <a:pt x="7512" y="0"/>
                  </a:lnTo>
                  <a:cubicBezTo>
                    <a:pt x="7073" y="110"/>
                    <a:pt x="3181" y="987"/>
                    <a:pt x="1" y="4554"/>
                  </a:cubicBezTo>
                  <a:cubicBezTo>
                    <a:pt x="1536" y="4335"/>
                    <a:pt x="7459" y="1974"/>
                    <a:pt x="7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6785209" y="1724536"/>
              <a:ext cx="170635" cy="233972"/>
            </a:xfrm>
            <a:custGeom>
              <a:avLst/>
              <a:gdLst/>
              <a:ahLst/>
              <a:cxnLst/>
              <a:rect l="l" t="t" r="r" b="b"/>
              <a:pathLst>
                <a:path w="5399" h="7403" extrusionOk="0">
                  <a:moveTo>
                    <a:pt x="4028" y="1"/>
                  </a:moveTo>
                  <a:cubicBezTo>
                    <a:pt x="1" y="1"/>
                    <a:pt x="3320" y="6367"/>
                    <a:pt x="4688" y="7403"/>
                  </a:cubicBezTo>
                  <a:cubicBezTo>
                    <a:pt x="5398" y="5705"/>
                    <a:pt x="4029" y="163"/>
                    <a:pt x="4082" y="1"/>
                  </a:cubicBezTo>
                  <a:cubicBezTo>
                    <a:pt x="4064" y="1"/>
                    <a:pt x="4046" y="1"/>
                    <a:pt x="4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6916021" y="1691446"/>
              <a:ext cx="239218" cy="135333"/>
            </a:xfrm>
            <a:custGeom>
              <a:avLst/>
              <a:gdLst/>
              <a:ahLst/>
              <a:cxnLst/>
              <a:rect l="l" t="t" r="r" b="b"/>
              <a:pathLst>
                <a:path w="7569" h="4282" extrusionOk="0">
                  <a:moveTo>
                    <a:pt x="1219" y="1"/>
                  </a:moveTo>
                  <a:cubicBezTo>
                    <a:pt x="650" y="1"/>
                    <a:pt x="209" y="254"/>
                    <a:pt x="0" y="881"/>
                  </a:cubicBezTo>
                  <a:cubicBezTo>
                    <a:pt x="162" y="938"/>
                    <a:pt x="4058" y="3900"/>
                    <a:pt x="7568" y="4282"/>
                  </a:cubicBezTo>
                  <a:cubicBezTo>
                    <a:pt x="7223" y="3504"/>
                    <a:pt x="3334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6876073" y="2108692"/>
              <a:ext cx="150882" cy="61282"/>
            </a:xfrm>
            <a:custGeom>
              <a:avLst/>
              <a:gdLst/>
              <a:ahLst/>
              <a:cxnLst/>
              <a:rect l="l" t="t" r="r" b="b"/>
              <a:pathLst>
                <a:path w="4774" h="1939" extrusionOk="0">
                  <a:moveTo>
                    <a:pt x="961" y="1"/>
                  </a:moveTo>
                  <a:cubicBezTo>
                    <a:pt x="409" y="1"/>
                    <a:pt x="18" y="245"/>
                    <a:pt x="1" y="899"/>
                  </a:cubicBezTo>
                  <a:cubicBezTo>
                    <a:pt x="53" y="899"/>
                    <a:pt x="1729" y="1177"/>
                    <a:pt x="1996" y="1177"/>
                  </a:cubicBezTo>
                  <a:cubicBezTo>
                    <a:pt x="2019" y="1177"/>
                    <a:pt x="2032" y="1175"/>
                    <a:pt x="2032" y="1171"/>
                  </a:cubicBezTo>
                  <a:cubicBezTo>
                    <a:pt x="2690" y="1609"/>
                    <a:pt x="3897" y="1609"/>
                    <a:pt x="4774" y="1938"/>
                  </a:cubicBezTo>
                  <a:cubicBezTo>
                    <a:pt x="4466" y="1362"/>
                    <a:pt x="2265" y="1"/>
                    <a:pt x="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6673360" y="2140549"/>
              <a:ext cx="235742" cy="194150"/>
            </a:xfrm>
            <a:custGeom>
              <a:avLst/>
              <a:gdLst/>
              <a:ahLst/>
              <a:cxnLst/>
              <a:rect l="l" t="t" r="r" b="b"/>
              <a:pathLst>
                <a:path w="7459" h="6143" extrusionOk="0">
                  <a:moveTo>
                    <a:pt x="6524" y="0"/>
                  </a:moveTo>
                  <a:cubicBezTo>
                    <a:pt x="6415" y="53"/>
                    <a:pt x="4717" y="382"/>
                    <a:pt x="4717" y="382"/>
                  </a:cubicBezTo>
                  <a:cubicBezTo>
                    <a:pt x="4616" y="367"/>
                    <a:pt x="4517" y="359"/>
                    <a:pt x="4421" y="359"/>
                  </a:cubicBezTo>
                  <a:cubicBezTo>
                    <a:pt x="2102" y="359"/>
                    <a:pt x="998" y="4614"/>
                    <a:pt x="0" y="6143"/>
                  </a:cubicBezTo>
                  <a:lnTo>
                    <a:pt x="0" y="6143"/>
                  </a:lnTo>
                  <a:cubicBezTo>
                    <a:pt x="601" y="5866"/>
                    <a:pt x="7459" y="987"/>
                    <a:pt x="6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6867476" y="2142193"/>
              <a:ext cx="225344" cy="201103"/>
            </a:xfrm>
            <a:custGeom>
              <a:avLst/>
              <a:gdLst/>
              <a:ahLst/>
              <a:cxnLst/>
              <a:rect l="l" t="t" r="r" b="b"/>
              <a:pathLst>
                <a:path w="7130" h="6363" extrusionOk="0">
                  <a:moveTo>
                    <a:pt x="330" y="1"/>
                  </a:moveTo>
                  <a:cubicBezTo>
                    <a:pt x="1" y="2085"/>
                    <a:pt x="5594" y="5814"/>
                    <a:pt x="7130" y="6363"/>
                  </a:cubicBezTo>
                  <a:cubicBezTo>
                    <a:pt x="4221" y="1427"/>
                    <a:pt x="768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6812010" y="2143994"/>
              <a:ext cx="206223" cy="237448"/>
            </a:xfrm>
            <a:custGeom>
              <a:avLst/>
              <a:gdLst/>
              <a:ahLst/>
              <a:cxnLst/>
              <a:rect l="l" t="t" r="r" b="b"/>
              <a:pathLst>
                <a:path w="6525" h="7513" extrusionOk="0">
                  <a:moveTo>
                    <a:pt x="2247" y="1"/>
                  </a:moveTo>
                  <a:cubicBezTo>
                    <a:pt x="2247" y="220"/>
                    <a:pt x="1698" y="2796"/>
                    <a:pt x="1808" y="2796"/>
                  </a:cubicBezTo>
                  <a:cubicBezTo>
                    <a:pt x="821" y="3783"/>
                    <a:pt x="659" y="6143"/>
                    <a:pt x="1" y="7512"/>
                  </a:cubicBezTo>
                  <a:cubicBezTo>
                    <a:pt x="1646" y="6801"/>
                    <a:pt x="6525" y="878"/>
                    <a:pt x="2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610941" y="209974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1"/>
                  </a:moveTo>
                  <a:cubicBezTo>
                    <a:pt x="4624" y="1"/>
                    <a:pt x="480" y="2437"/>
                    <a:pt x="1" y="3156"/>
                  </a:cubicBezTo>
                  <a:cubicBezTo>
                    <a:pt x="1646" y="2607"/>
                    <a:pt x="4112" y="2550"/>
                    <a:pt x="5538" y="1620"/>
                  </a:cubicBezTo>
                  <a:cubicBezTo>
                    <a:pt x="5545" y="1641"/>
                    <a:pt x="5595" y="1650"/>
                    <a:pt x="5678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4924417" y="3034900"/>
              <a:ext cx="374424" cy="1480663"/>
            </a:xfrm>
            <a:custGeom>
              <a:avLst/>
              <a:gdLst/>
              <a:ahLst/>
              <a:cxnLst/>
              <a:rect l="l" t="t" r="r" b="b"/>
              <a:pathLst>
                <a:path w="11847" h="46849" extrusionOk="0">
                  <a:moveTo>
                    <a:pt x="3458" y="1"/>
                  </a:moveTo>
                  <a:cubicBezTo>
                    <a:pt x="3458" y="1"/>
                    <a:pt x="0" y="6582"/>
                    <a:pt x="935" y="8776"/>
                  </a:cubicBezTo>
                  <a:cubicBezTo>
                    <a:pt x="1922" y="10969"/>
                    <a:pt x="4335" y="21170"/>
                    <a:pt x="5322" y="24294"/>
                  </a:cubicBezTo>
                  <a:lnTo>
                    <a:pt x="6581" y="46507"/>
                  </a:lnTo>
                  <a:cubicBezTo>
                    <a:pt x="7020" y="46763"/>
                    <a:pt x="7520" y="46848"/>
                    <a:pt x="7991" y="46848"/>
                  </a:cubicBezTo>
                  <a:cubicBezTo>
                    <a:pt x="8933" y="46848"/>
                    <a:pt x="9762" y="46507"/>
                    <a:pt x="9762" y="46507"/>
                  </a:cubicBezTo>
                  <a:cubicBezTo>
                    <a:pt x="9762" y="46507"/>
                    <a:pt x="10749" y="26764"/>
                    <a:pt x="11026" y="23254"/>
                  </a:cubicBezTo>
                  <a:cubicBezTo>
                    <a:pt x="11135" y="21718"/>
                    <a:pt x="11846" y="7459"/>
                    <a:pt x="11465" y="5647"/>
                  </a:cubicBezTo>
                  <a:cubicBezTo>
                    <a:pt x="11245" y="4660"/>
                    <a:pt x="11684" y="4222"/>
                    <a:pt x="10969" y="3563"/>
                  </a:cubicBezTo>
                  <a:cubicBezTo>
                    <a:pt x="10311" y="2853"/>
                    <a:pt x="3458" y="1"/>
                    <a:pt x="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4761494" y="2992866"/>
              <a:ext cx="381346" cy="1511509"/>
            </a:xfrm>
            <a:custGeom>
              <a:avLst/>
              <a:gdLst/>
              <a:ahLst/>
              <a:cxnLst/>
              <a:rect l="l" t="t" r="r" b="b"/>
              <a:pathLst>
                <a:path w="12066" h="47825" extrusionOk="0">
                  <a:moveTo>
                    <a:pt x="5883" y="1"/>
                  </a:moveTo>
                  <a:cubicBezTo>
                    <a:pt x="4551" y="1"/>
                    <a:pt x="3345" y="517"/>
                    <a:pt x="2690" y="2042"/>
                  </a:cubicBezTo>
                  <a:cubicBezTo>
                    <a:pt x="658" y="6758"/>
                    <a:pt x="1593" y="21675"/>
                    <a:pt x="1097" y="25900"/>
                  </a:cubicBezTo>
                  <a:cubicBezTo>
                    <a:pt x="658" y="30121"/>
                    <a:pt x="0" y="47451"/>
                    <a:pt x="0" y="47727"/>
                  </a:cubicBezTo>
                  <a:cubicBezTo>
                    <a:pt x="0" y="47801"/>
                    <a:pt x="409" y="47825"/>
                    <a:pt x="953" y="47825"/>
                  </a:cubicBezTo>
                  <a:cubicBezTo>
                    <a:pt x="2043" y="47825"/>
                    <a:pt x="3677" y="47727"/>
                    <a:pt x="3677" y="47727"/>
                  </a:cubicBezTo>
                  <a:lnTo>
                    <a:pt x="6362" y="26611"/>
                  </a:lnTo>
                  <a:cubicBezTo>
                    <a:pt x="6581" y="24474"/>
                    <a:pt x="9819" y="12628"/>
                    <a:pt x="9872" y="9228"/>
                  </a:cubicBezTo>
                  <a:cubicBezTo>
                    <a:pt x="9872" y="8131"/>
                    <a:pt x="12065" y="3358"/>
                    <a:pt x="12013" y="2261"/>
                  </a:cubicBezTo>
                  <a:cubicBezTo>
                    <a:pt x="12013" y="2261"/>
                    <a:pt x="8672" y="1"/>
                    <a:pt x="5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4863831" y="2325943"/>
              <a:ext cx="320601" cy="277682"/>
            </a:xfrm>
            <a:custGeom>
              <a:avLst/>
              <a:gdLst/>
              <a:ahLst/>
              <a:cxnLst/>
              <a:rect l="l" t="t" r="r" b="b"/>
              <a:pathLst>
                <a:path w="10144" h="8786" extrusionOk="0">
                  <a:moveTo>
                    <a:pt x="5594" y="0"/>
                  </a:moveTo>
                  <a:cubicBezTo>
                    <a:pt x="5594" y="0"/>
                    <a:pt x="4988" y="2523"/>
                    <a:pt x="4387" y="3457"/>
                  </a:cubicBezTo>
                  <a:cubicBezTo>
                    <a:pt x="3782" y="4388"/>
                    <a:pt x="0" y="5651"/>
                    <a:pt x="0" y="5651"/>
                  </a:cubicBezTo>
                  <a:cubicBezTo>
                    <a:pt x="0" y="5651"/>
                    <a:pt x="3014" y="8613"/>
                    <a:pt x="5098" y="8775"/>
                  </a:cubicBezTo>
                  <a:cubicBezTo>
                    <a:pt x="5190" y="8782"/>
                    <a:pt x="5283" y="8785"/>
                    <a:pt x="5377" y="8785"/>
                  </a:cubicBezTo>
                  <a:cubicBezTo>
                    <a:pt x="7482" y="8785"/>
                    <a:pt x="10144" y="7077"/>
                    <a:pt x="10144" y="7077"/>
                  </a:cubicBezTo>
                  <a:cubicBezTo>
                    <a:pt x="10144" y="7077"/>
                    <a:pt x="8994" y="6033"/>
                    <a:pt x="8498" y="4826"/>
                  </a:cubicBezTo>
                  <a:cubicBezTo>
                    <a:pt x="7950" y="3677"/>
                    <a:pt x="9433" y="1865"/>
                    <a:pt x="9433" y="1865"/>
                  </a:cubicBezTo>
                  <a:lnTo>
                    <a:pt x="5594" y="0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4881150" y="2433399"/>
              <a:ext cx="312036" cy="667087"/>
            </a:xfrm>
            <a:custGeom>
              <a:avLst/>
              <a:gdLst/>
              <a:ahLst/>
              <a:cxnLst/>
              <a:rect l="l" t="t" r="r" b="b"/>
              <a:pathLst>
                <a:path w="9873" h="21107" extrusionOk="0">
                  <a:moveTo>
                    <a:pt x="3453" y="0"/>
                  </a:moveTo>
                  <a:cubicBezTo>
                    <a:pt x="3453" y="0"/>
                    <a:pt x="2852" y="439"/>
                    <a:pt x="1755" y="768"/>
                  </a:cubicBezTo>
                  <a:cubicBezTo>
                    <a:pt x="439" y="1207"/>
                    <a:pt x="0" y="1646"/>
                    <a:pt x="0" y="1646"/>
                  </a:cubicBezTo>
                  <a:cubicBezTo>
                    <a:pt x="0" y="1646"/>
                    <a:pt x="1918" y="9653"/>
                    <a:pt x="1808" y="12504"/>
                  </a:cubicBezTo>
                  <a:cubicBezTo>
                    <a:pt x="1698" y="15356"/>
                    <a:pt x="1317" y="18046"/>
                    <a:pt x="1317" y="18046"/>
                  </a:cubicBezTo>
                  <a:lnTo>
                    <a:pt x="2084" y="20292"/>
                  </a:lnTo>
                  <a:cubicBezTo>
                    <a:pt x="2084" y="20292"/>
                    <a:pt x="3283" y="21107"/>
                    <a:pt x="5358" y="21107"/>
                  </a:cubicBezTo>
                  <a:cubicBezTo>
                    <a:pt x="5752" y="21107"/>
                    <a:pt x="6179" y="21077"/>
                    <a:pt x="6634" y="21007"/>
                  </a:cubicBezTo>
                  <a:lnTo>
                    <a:pt x="9486" y="20511"/>
                  </a:lnTo>
                  <a:cubicBezTo>
                    <a:pt x="9486" y="20511"/>
                    <a:pt x="7130" y="17388"/>
                    <a:pt x="7898" y="13329"/>
                  </a:cubicBezTo>
                  <a:cubicBezTo>
                    <a:pt x="8666" y="9324"/>
                    <a:pt x="9872" y="1536"/>
                    <a:pt x="9872" y="1536"/>
                  </a:cubicBezTo>
                  <a:lnTo>
                    <a:pt x="8499" y="549"/>
                  </a:lnTo>
                  <a:lnTo>
                    <a:pt x="8117" y="1045"/>
                  </a:lnTo>
                  <a:cubicBezTo>
                    <a:pt x="8117" y="1045"/>
                    <a:pt x="7349" y="2304"/>
                    <a:pt x="6963" y="2523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4985130" y="2421326"/>
              <a:ext cx="109164" cy="116085"/>
            </a:xfrm>
            <a:custGeom>
              <a:avLst/>
              <a:gdLst/>
              <a:ahLst/>
              <a:cxnLst/>
              <a:rect l="l" t="t" r="r" b="b"/>
              <a:pathLst>
                <a:path w="3454" h="3673" extrusionOk="0">
                  <a:moveTo>
                    <a:pt x="659" y="1"/>
                  </a:moveTo>
                  <a:lnTo>
                    <a:pt x="1" y="602"/>
                  </a:lnTo>
                  <a:lnTo>
                    <a:pt x="2414" y="3673"/>
                  </a:lnTo>
                  <a:lnTo>
                    <a:pt x="3454" y="252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109937" y="2442122"/>
              <a:ext cx="39822" cy="102242"/>
            </a:xfrm>
            <a:custGeom>
              <a:avLst/>
              <a:gdLst/>
              <a:ahLst/>
              <a:cxnLst/>
              <a:rect l="l" t="t" r="r" b="b"/>
              <a:pathLst>
                <a:path w="1260" h="3235" extrusionOk="0">
                  <a:moveTo>
                    <a:pt x="602" y="1"/>
                  </a:moveTo>
                  <a:lnTo>
                    <a:pt x="1" y="1975"/>
                  </a:lnTo>
                  <a:lnTo>
                    <a:pt x="821" y="3234"/>
                  </a:lnTo>
                  <a:lnTo>
                    <a:pt x="1260" y="27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4763296" y="2317346"/>
              <a:ext cx="329356" cy="1410152"/>
            </a:xfrm>
            <a:custGeom>
              <a:avLst/>
              <a:gdLst/>
              <a:ahLst/>
              <a:cxnLst/>
              <a:rect l="l" t="t" r="r" b="b"/>
              <a:pathLst>
                <a:path w="10421" h="44618" extrusionOk="0">
                  <a:moveTo>
                    <a:pt x="3620" y="0"/>
                  </a:moveTo>
                  <a:cubicBezTo>
                    <a:pt x="3620" y="0"/>
                    <a:pt x="2413" y="4826"/>
                    <a:pt x="1698" y="10034"/>
                  </a:cubicBezTo>
                  <a:cubicBezTo>
                    <a:pt x="1097" y="14259"/>
                    <a:pt x="930" y="18756"/>
                    <a:pt x="821" y="20731"/>
                  </a:cubicBezTo>
                  <a:cubicBezTo>
                    <a:pt x="711" y="25061"/>
                    <a:pt x="0" y="43874"/>
                    <a:pt x="0" y="43874"/>
                  </a:cubicBezTo>
                  <a:cubicBezTo>
                    <a:pt x="1672" y="44352"/>
                    <a:pt x="4365" y="44617"/>
                    <a:pt x="6384" y="44617"/>
                  </a:cubicBezTo>
                  <a:cubicBezTo>
                    <a:pt x="7609" y="44617"/>
                    <a:pt x="8586" y="44520"/>
                    <a:pt x="8937" y="44313"/>
                  </a:cubicBezTo>
                  <a:cubicBezTo>
                    <a:pt x="9433" y="43984"/>
                    <a:pt x="10091" y="37894"/>
                    <a:pt x="10253" y="31370"/>
                  </a:cubicBezTo>
                  <a:cubicBezTo>
                    <a:pt x="10420" y="25938"/>
                    <a:pt x="10201" y="19963"/>
                    <a:pt x="10144" y="18919"/>
                  </a:cubicBezTo>
                  <a:cubicBezTo>
                    <a:pt x="10034" y="16505"/>
                    <a:pt x="7020" y="3892"/>
                    <a:pt x="7020" y="3892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061423" y="2443797"/>
              <a:ext cx="305083" cy="1276400"/>
            </a:xfrm>
            <a:custGeom>
              <a:avLst/>
              <a:gdLst/>
              <a:ahLst/>
              <a:cxnLst/>
              <a:rect l="l" t="t" r="r" b="b"/>
              <a:pathLst>
                <a:path w="9653" h="40386" extrusionOk="0">
                  <a:moveTo>
                    <a:pt x="5098" y="0"/>
                  </a:moveTo>
                  <a:lnTo>
                    <a:pt x="2795" y="220"/>
                  </a:lnTo>
                  <a:cubicBezTo>
                    <a:pt x="2795" y="220"/>
                    <a:pt x="820" y="12724"/>
                    <a:pt x="658" y="14150"/>
                  </a:cubicBezTo>
                  <a:cubicBezTo>
                    <a:pt x="491" y="15633"/>
                    <a:pt x="0" y="38995"/>
                    <a:pt x="2137" y="40145"/>
                  </a:cubicBezTo>
                  <a:cubicBezTo>
                    <a:pt x="2137" y="40145"/>
                    <a:pt x="3685" y="40386"/>
                    <a:pt x="5500" y="40386"/>
                  </a:cubicBezTo>
                  <a:cubicBezTo>
                    <a:pt x="6926" y="40386"/>
                    <a:pt x="8517" y="40237"/>
                    <a:pt x="9652" y="39706"/>
                  </a:cubicBezTo>
                  <a:cubicBezTo>
                    <a:pt x="9652" y="39706"/>
                    <a:pt x="7072" y="17826"/>
                    <a:pt x="6963" y="15523"/>
                  </a:cubicBezTo>
                  <a:cubicBezTo>
                    <a:pt x="6743" y="11846"/>
                    <a:pt x="5098" y="0"/>
                    <a:pt x="50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4969485" y="2182141"/>
              <a:ext cx="232297" cy="250248"/>
            </a:xfrm>
            <a:custGeom>
              <a:avLst/>
              <a:gdLst/>
              <a:ahLst/>
              <a:cxnLst/>
              <a:rect l="l" t="t" r="r" b="b"/>
              <a:pathLst>
                <a:path w="7350" h="7918" extrusionOk="0">
                  <a:moveTo>
                    <a:pt x="4928" y="0"/>
                  </a:moveTo>
                  <a:cubicBezTo>
                    <a:pt x="4732" y="0"/>
                    <a:pt x="4516" y="17"/>
                    <a:pt x="4278" y="53"/>
                  </a:cubicBezTo>
                  <a:cubicBezTo>
                    <a:pt x="3457" y="220"/>
                    <a:pt x="3291" y="711"/>
                    <a:pt x="1645" y="2137"/>
                  </a:cubicBezTo>
                  <a:cubicBezTo>
                    <a:pt x="0" y="3620"/>
                    <a:pt x="825" y="4717"/>
                    <a:pt x="825" y="4717"/>
                  </a:cubicBezTo>
                  <a:cubicBezTo>
                    <a:pt x="825" y="4717"/>
                    <a:pt x="1703" y="6362"/>
                    <a:pt x="2361" y="6691"/>
                  </a:cubicBezTo>
                  <a:cubicBezTo>
                    <a:pt x="3019" y="7020"/>
                    <a:pt x="4116" y="7678"/>
                    <a:pt x="4826" y="7841"/>
                  </a:cubicBezTo>
                  <a:cubicBezTo>
                    <a:pt x="4983" y="7893"/>
                    <a:pt x="5150" y="7917"/>
                    <a:pt x="5317" y="7917"/>
                  </a:cubicBezTo>
                  <a:cubicBezTo>
                    <a:pt x="5850" y="7917"/>
                    <a:pt x="6388" y="7670"/>
                    <a:pt x="6638" y="7292"/>
                  </a:cubicBezTo>
                  <a:cubicBezTo>
                    <a:pt x="6910" y="6854"/>
                    <a:pt x="7349" y="5046"/>
                    <a:pt x="7296" y="4607"/>
                  </a:cubicBezTo>
                  <a:cubicBezTo>
                    <a:pt x="7296" y="4111"/>
                    <a:pt x="7130" y="3453"/>
                    <a:pt x="7130" y="3124"/>
                  </a:cubicBezTo>
                  <a:cubicBezTo>
                    <a:pt x="7130" y="2795"/>
                    <a:pt x="6801" y="1040"/>
                    <a:pt x="6801" y="1040"/>
                  </a:cubicBezTo>
                  <a:cubicBezTo>
                    <a:pt x="6801" y="1040"/>
                    <a:pt x="6499" y="0"/>
                    <a:pt x="4928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4905422" y="2119816"/>
              <a:ext cx="308560" cy="263428"/>
            </a:xfrm>
            <a:custGeom>
              <a:avLst/>
              <a:gdLst/>
              <a:ahLst/>
              <a:cxnLst/>
              <a:rect l="l" t="t" r="r" b="b"/>
              <a:pathLst>
                <a:path w="9763" h="8335" extrusionOk="0">
                  <a:moveTo>
                    <a:pt x="5281" y="1"/>
                  </a:moveTo>
                  <a:cubicBezTo>
                    <a:pt x="2107" y="1"/>
                    <a:pt x="2027" y="2244"/>
                    <a:pt x="2027" y="2244"/>
                  </a:cubicBezTo>
                  <a:cubicBezTo>
                    <a:pt x="2027" y="2244"/>
                    <a:pt x="1949" y="2209"/>
                    <a:pt x="1812" y="2209"/>
                  </a:cubicBezTo>
                  <a:cubicBezTo>
                    <a:pt x="1607" y="2209"/>
                    <a:pt x="1273" y="2288"/>
                    <a:pt x="878" y="2683"/>
                  </a:cubicBezTo>
                  <a:cubicBezTo>
                    <a:pt x="0" y="3451"/>
                    <a:pt x="821" y="6360"/>
                    <a:pt x="2137" y="7128"/>
                  </a:cubicBezTo>
                  <a:cubicBezTo>
                    <a:pt x="3453" y="7948"/>
                    <a:pt x="3730" y="8334"/>
                    <a:pt x="3730" y="8334"/>
                  </a:cubicBezTo>
                  <a:cubicBezTo>
                    <a:pt x="3730" y="8334"/>
                    <a:pt x="4720" y="6823"/>
                    <a:pt x="4119" y="6823"/>
                  </a:cubicBezTo>
                  <a:cubicBezTo>
                    <a:pt x="4072" y="6823"/>
                    <a:pt x="4016" y="6832"/>
                    <a:pt x="3949" y="6851"/>
                  </a:cubicBezTo>
                  <a:cubicBezTo>
                    <a:pt x="3882" y="6870"/>
                    <a:pt x="3819" y="6878"/>
                    <a:pt x="3759" y="6878"/>
                  </a:cubicBezTo>
                  <a:cubicBezTo>
                    <a:pt x="2960" y="6878"/>
                    <a:pt x="2710" y="5362"/>
                    <a:pt x="3356" y="5362"/>
                  </a:cubicBezTo>
                  <a:cubicBezTo>
                    <a:pt x="3387" y="5362"/>
                    <a:pt x="3419" y="5366"/>
                    <a:pt x="3453" y="5373"/>
                  </a:cubicBezTo>
                  <a:cubicBezTo>
                    <a:pt x="4221" y="5535"/>
                    <a:pt x="4879" y="6579"/>
                    <a:pt x="4879" y="6579"/>
                  </a:cubicBezTo>
                  <a:lnTo>
                    <a:pt x="4879" y="5864"/>
                  </a:lnTo>
                  <a:lnTo>
                    <a:pt x="4440" y="5044"/>
                  </a:lnTo>
                  <a:cubicBezTo>
                    <a:pt x="4002" y="4276"/>
                    <a:pt x="4002" y="3837"/>
                    <a:pt x="4550" y="3618"/>
                  </a:cubicBezTo>
                  <a:cubicBezTo>
                    <a:pt x="6033" y="2903"/>
                    <a:pt x="6744" y="2740"/>
                    <a:pt x="7621" y="2521"/>
                  </a:cubicBezTo>
                  <a:cubicBezTo>
                    <a:pt x="7694" y="2521"/>
                    <a:pt x="7793" y="2496"/>
                    <a:pt x="7883" y="2496"/>
                  </a:cubicBezTo>
                  <a:cubicBezTo>
                    <a:pt x="7928" y="2496"/>
                    <a:pt x="7971" y="2502"/>
                    <a:pt x="8007" y="2521"/>
                  </a:cubicBezTo>
                  <a:cubicBezTo>
                    <a:pt x="8454" y="2569"/>
                    <a:pt x="8542" y="3027"/>
                    <a:pt x="8759" y="3027"/>
                  </a:cubicBezTo>
                  <a:cubicBezTo>
                    <a:pt x="8780" y="3027"/>
                    <a:pt x="8803" y="3022"/>
                    <a:pt x="8828" y="3012"/>
                  </a:cubicBezTo>
                  <a:cubicBezTo>
                    <a:pt x="9157" y="2850"/>
                    <a:pt x="9433" y="2521"/>
                    <a:pt x="9543" y="2192"/>
                  </a:cubicBezTo>
                  <a:cubicBezTo>
                    <a:pt x="9762" y="1534"/>
                    <a:pt x="8718" y="547"/>
                    <a:pt x="7182" y="218"/>
                  </a:cubicBezTo>
                  <a:cubicBezTo>
                    <a:pt x="6449" y="66"/>
                    <a:pt x="5820" y="1"/>
                    <a:pt x="5281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161926" y="1906484"/>
              <a:ext cx="275564" cy="771415"/>
            </a:xfrm>
            <a:custGeom>
              <a:avLst/>
              <a:gdLst/>
              <a:ahLst/>
              <a:cxnLst/>
              <a:rect l="l" t="t" r="r" b="b"/>
              <a:pathLst>
                <a:path w="8719" h="24408" extrusionOk="0">
                  <a:moveTo>
                    <a:pt x="6415" y="0"/>
                  </a:moveTo>
                  <a:lnTo>
                    <a:pt x="3730" y="1703"/>
                  </a:lnTo>
                  <a:cubicBezTo>
                    <a:pt x="3730" y="1703"/>
                    <a:pt x="4388" y="12123"/>
                    <a:pt x="4331" y="13000"/>
                  </a:cubicBezTo>
                  <a:cubicBezTo>
                    <a:pt x="4331" y="13878"/>
                    <a:pt x="1" y="19033"/>
                    <a:pt x="1" y="19033"/>
                  </a:cubicBezTo>
                  <a:lnTo>
                    <a:pt x="2576" y="24407"/>
                  </a:lnTo>
                  <a:lnTo>
                    <a:pt x="8719" y="15027"/>
                  </a:lnTo>
                  <a:cubicBezTo>
                    <a:pt x="8499" y="14097"/>
                    <a:pt x="6415" y="0"/>
                    <a:pt x="6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43340" y="1812871"/>
              <a:ext cx="119688" cy="152557"/>
            </a:xfrm>
            <a:custGeom>
              <a:avLst/>
              <a:gdLst/>
              <a:ahLst/>
              <a:cxnLst/>
              <a:rect l="l" t="t" r="r" b="b"/>
              <a:pathLst>
                <a:path w="3787" h="4827" extrusionOk="0">
                  <a:moveTo>
                    <a:pt x="1316" y="1"/>
                  </a:moveTo>
                  <a:lnTo>
                    <a:pt x="0" y="387"/>
                  </a:lnTo>
                  <a:lnTo>
                    <a:pt x="1426" y="1756"/>
                  </a:lnTo>
                  <a:lnTo>
                    <a:pt x="658" y="3897"/>
                  </a:lnTo>
                  <a:lnTo>
                    <a:pt x="1536" y="4827"/>
                  </a:lnTo>
                  <a:lnTo>
                    <a:pt x="3787" y="3401"/>
                  </a:lnTo>
                  <a:lnTo>
                    <a:pt x="2580" y="330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5050994" y="2996785"/>
              <a:ext cx="29456" cy="31226"/>
            </a:xfrm>
            <a:custGeom>
              <a:avLst/>
              <a:gdLst/>
              <a:ahLst/>
              <a:cxnLst/>
              <a:rect l="l" t="t" r="r" b="b"/>
              <a:pathLst>
                <a:path w="932" h="988" extrusionOk="0">
                  <a:moveTo>
                    <a:pt x="492" y="0"/>
                  </a:moveTo>
                  <a:cubicBezTo>
                    <a:pt x="220" y="0"/>
                    <a:pt x="1" y="220"/>
                    <a:pt x="1" y="492"/>
                  </a:cubicBezTo>
                  <a:cubicBezTo>
                    <a:pt x="1" y="768"/>
                    <a:pt x="220" y="987"/>
                    <a:pt x="492" y="987"/>
                  </a:cubicBezTo>
                  <a:cubicBezTo>
                    <a:pt x="712" y="987"/>
                    <a:pt x="931" y="768"/>
                    <a:pt x="931" y="492"/>
                  </a:cubicBezTo>
                  <a:cubicBezTo>
                    <a:pt x="931" y="220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5050994" y="3197854"/>
              <a:ext cx="29456" cy="29424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92" y="0"/>
                  </a:moveTo>
                  <a:cubicBezTo>
                    <a:pt x="220" y="0"/>
                    <a:pt x="1" y="219"/>
                    <a:pt x="1" y="491"/>
                  </a:cubicBezTo>
                  <a:cubicBezTo>
                    <a:pt x="1" y="711"/>
                    <a:pt x="220" y="930"/>
                    <a:pt x="492" y="930"/>
                  </a:cubicBezTo>
                  <a:cubicBezTo>
                    <a:pt x="712" y="930"/>
                    <a:pt x="931" y="711"/>
                    <a:pt x="931" y="491"/>
                  </a:cubicBezTo>
                  <a:cubicBezTo>
                    <a:pt x="931" y="219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5232942" y="1963752"/>
              <a:ext cx="761017" cy="593289"/>
            </a:xfrm>
            <a:custGeom>
              <a:avLst/>
              <a:gdLst/>
              <a:ahLst/>
              <a:cxnLst/>
              <a:rect l="l" t="t" r="r" b="b"/>
              <a:pathLst>
                <a:path w="24079" h="18772" extrusionOk="0">
                  <a:moveTo>
                    <a:pt x="1703" y="0"/>
                  </a:moveTo>
                  <a:lnTo>
                    <a:pt x="0" y="2194"/>
                  </a:lnTo>
                  <a:lnTo>
                    <a:pt x="21718" y="18480"/>
                  </a:lnTo>
                  <a:cubicBezTo>
                    <a:pt x="21961" y="18679"/>
                    <a:pt x="22248" y="18772"/>
                    <a:pt x="22534" y="18772"/>
                  </a:cubicBezTo>
                  <a:cubicBezTo>
                    <a:pt x="22958" y="18772"/>
                    <a:pt x="23377" y="18567"/>
                    <a:pt x="23639" y="18208"/>
                  </a:cubicBezTo>
                  <a:cubicBezTo>
                    <a:pt x="24078" y="17603"/>
                    <a:pt x="23968" y="16725"/>
                    <a:pt x="23363" y="16286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259016" y="1963752"/>
              <a:ext cx="734943" cy="593289"/>
            </a:xfrm>
            <a:custGeom>
              <a:avLst/>
              <a:gdLst/>
              <a:ahLst/>
              <a:cxnLst/>
              <a:rect l="l" t="t" r="r" b="b"/>
              <a:pathLst>
                <a:path w="23254" h="18772" extrusionOk="0">
                  <a:moveTo>
                    <a:pt x="878" y="0"/>
                  </a:moveTo>
                  <a:lnTo>
                    <a:pt x="0" y="1097"/>
                  </a:lnTo>
                  <a:cubicBezTo>
                    <a:pt x="0" y="1097"/>
                    <a:pt x="15299" y="11680"/>
                    <a:pt x="19576" y="16124"/>
                  </a:cubicBezTo>
                  <a:cubicBezTo>
                    <a:pt x="20840" y="17493"/>
                    <a:pt x="20564" y="17932"/>
                    <a:pt x="20182" y="17989"/>
                  </a:cubicBezTo>
                  <a:lnTo>
                    <a:pt x="20893" y="18480"/>
                  </a:lnTo>
                  <a:cubicBezTo>
                    <a:pt x="21136" y="18679"/>
                    <a:pt x="21423" y="18772"/>
                    <a:pt x="21709" y="18772"/>
                  </a:cubicBezTo>
                  <a:cubicBezTo>
                    <a:pt x="22133" y="18772"/>
                    <a:pt x="22552" y="18567"/>
                    <a:pt x="22814" y="18208"/>
                  </a:cubicBezTo>
                  <a:cubicBezTo>
                    <a:pt x="23253" y="17603"/>
                    <a:pt x="23143" y="16725"/>
                    <a:pt x="22538" y="1628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4823882" y="1656491"/>
              <a:ext cx="501034" cy="442502"/>
            </a:xfrm>
            <a:custGeom>
              <a:avLst/>
              <a:gdLst/>
              <a:ahLst/>
              <a:cxnLst/>
              <a:rect l="l" t="t" r="r" b="b"/>
              <a:pathLst>
                <a:path w="15853" h="14001" extrusionOk="0">
                  <a:moveTo>
                    <a:pt x="2196" y="0"/>
                  </a:moveTo>
                  <a:cubicBezTo>
                    <a:pt x="1599" y="0"/>
                    <a:pt x="1010" y="277"/>
                    <a:pt x="606" y="781"/>
                  </a:cubicBezTo>
                  <a:cubicBezTo>
                    <a:pt x="0" y="1606"/>
                    <a:pt x="110" y="2812"/>
                    <a:pt x="878" y="3470"/>
                  </a:cubicBezTo>
                  <a:lnTo>
                    <a:pt x="6033" y="8020"/>
                  </a:lnTo>
                  <a:cubicBezTo>
                    <a:pt x="6362" y="8296"/>
                    <a:pt x="6582" y="8626"/>
                    <a:pt x="6691" y="9007"/>
                  </a:cubicBezTo>
                  <a:cubicBezTo>
                    <a:pt x="7130" y="10762"/>
                    <a:pt x="8117" y="12407"/>
                    <a:pt x="9433" y="13614"/>
                  </a:cubicBezTo>
                  <a:lnTo>
                    <a:pt x="9929" y="14000"/>
                  </a:lnTo>
                  <a:lnTo>
                    <a:pt x="12834" y="10051"/>
                  </a:lnTo>
                  <a:lnTo>
                    <a:pt x="15852" y="6212"/>
                  </a:lnTo>
                  <a:lnTo>
                    <a:pt x="15304" y="5883"/>
                  </a:lnTo>
                  <a:cubicBezTo>
                    <a:pt x="13847" y="4947"/>
                    <a:pt x="12194" y="4453"/>
                    <a:pt x="10437" y="4453"/>
                  </a:cubicBezTo>
                  <a:cubicBezTo>
                    <a:pt x="10341" y="4453"/>
                    <a:pt x="10245" y="4455"/>
                    <a:pt x="10148" y="4457"/>
                  </a:cubicBezTo>
                  <a:cubicBezTo>
                    <a:pt x="9762" y="4457"/>
                    <a:pt x="9381" y="4348"/>
                    <a:pt x="9052" y="4128"/>
                  </a:cubicBezTo>
                  <a:lnTo>
                    <a:pt x="3291" y="342"/>
                  </a:lnTo>
                  <a:cubicBezTo>
                    <a:pt x="2952" y="110"/>
                    <a:pt x="2573" y="0"/>
                    <a:pt x="2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96062" y="1826746"/>
              <a:ext cx="228852" cy="272245"/>
            </a:xfrm>
            <a:custGeom>
              <a:avLst/>
              <a:gdLst/>
              <a:ahLst/>
              <a:cxnLst/>
              <a:rect l="l" t="t" r="r" b="b"/>
              <a:pathLst>
                <a:path w="7241" h="8614" extrusionOk="0">
                  <a:moveTo>
                    <a:pt x="5757" y="1"/>
                  </a:moveTo>
                  <a:cubicBezTo>
                    <a:pt x="4002" y="2580"/>
                    <a:pt x="2028" y="4993"/>
                    <a:pt x="1" y="7349"/>
                  </a:cubicBezTo>
                  <a:cubicBezTo>
                    <a:pt x="273" y="7679"/>
                    <a:pt x="549" y="7955"/>
                    <a:pt x="821" y="8227"/>
                  </a:cubicBezTo>
                  <a:lnTo>
                    <a:pt x="1317" y="8613"/>
                  </a:lnTo>
                  <a:lnTo>
                    <a:pt x="4222" y="4664"/>
                  </a:lnTo>
                  <a:lnTo>
                    <a:pt x="7240" y="825"/>
                  </a:lnTo>
                  <a:lnTo>
                    <a:pt x="6692" y="496"/>
                  </a:lnTo>
                  <a:cubicBezTo>
                    <a:pt x="6415" y="330"/>
                    <a:pt x="6086" y="167"/>
                    <a:pt x="5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96062" y="1806929"/>
              <a:ext cx="312036" cy="370821"/>
            </a:xfrm>
            <a:custGeom>
              <a:avLst/>
              <a:gdLst/>
              <a:ahLst/>
              <a:cxnLst/>
              <a:rect l="l" t="t" r="r" b="b"/>
              <a:pathLst>
                <a:path w="9873" h="11733" extrusionOk="0">
                  <a:moveTo>
                    <a:pt x="7903" y="0"/>
                  </a:moveTo>
                  <a:cubicBezTo>
                    <a:pt x="7724" y="0"/>
                    <a:pt x="7554" y="85"/>
                    <a:pt x="7459" y="246"/>
                  </a:cubicBezTo>
                  <a:lnTo>
                    <a:pt x="163" y="9788"/>
                  </a:lnTo>
                  <a:cubicBezTo>
                    <a:pt x="1" y="10060"/>
                    <a:pt x="54" y="10447"/>
                    <a:pt x="273" y="10609"/>
                  </a:cubicBezTo>
                  <a:lnTo>
                    <a:pt x="1589" y="11596"/>
                  </a:lnTo>
                  <a:cubicBezTo>
                    <a:pt x="1705" y="11688"/>
                    <a:pt x="1830" y="11732"/>
                    <a:pt x="1952" y="11732"/>
                  </a:cubicBezTo>
                  <a:cubicBezTo>
                    <a:pt x="2122" y="11732"/>
                    <a:pt x="2286" y="11647"/>
                    <a:pt x="2414" y="11486"/>
                  </a:cubicBezTo>
                  <a:lnTo>
                    <a:pt x="9653" y="1944"/>
                  </a:lnTo>
                  <a:cubicBezTo>
                    <a:pt x="9872" y="1672"/>
                    <a:pt x="9815" y="1343"/>
                    <a:pt x="9543" y="1123"/>
                  </a:cubicBezTo>
                  <a:lnTo>
                    <a:pt x="8280" y="136"/>
                  </a:lnTo>
                  <a:cubicBezTo>
                    <a:pt x="8166" y="44"/>
                    <a:pt x="8032" y="0"/>
                    <a:pt x="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837757" y="1705415"/>
              <a:ext cx="126610" cy="201103"/>
            </a:xfrm>
            <a:custGeom>
              <a:avLst/>
              <a:gdLst/>
              <a:ahLst/>
              <a:cxnLst/>
              <a:rect l="l" t="t" r="r" b="b"/>
              <a:pathLst>
                <a:path w="4006" h="6363" extrusionOk="0">
                  <a:moveTo>
                    <a:pt x="2084" y="1"/>
                  </a:moveTo>
                  <a:lnTo>
                    <a:pt x="1316" y="1427"/>
                  </a:lnTo>
                  <a:lnTo>
                    <a:pt x="1154" y="2523"/>
                  </a:lnTo>
                  <a:lnTo>
                    <a:pt x="0" y="4936"/>
                  </a:lnTo>
                  <a:lnTo>
                    <a:pt x="1755" y="6362"/>
                  </a:lnTo>
                  <a:lnTo>
                    <a:pt x="2633" y="5704"/>
                  </a:lnTo>
                  <a:lnTo>
                    <a:pt x="3348" y="5375"/>
                  </a:lnTo>
                  <a:lnTo>
                    <a:pt x="4006" y="4936"/>
                  </a:lnTo>
                  <a:lnTo>
                    <a:pt x="3291" y="4335"/>
                  </a:lnTo>
                  <a:lnTo>
                    <a:pt x="3181" y="2743"/>
                  </a:lnTo>
                  <a:lnTo>
                    <a:pt x="3400" y="1045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42500" y="1819824"/>
              <a:ext cx="192348" cy="814682"/>
            </a:xfrm>
            <a:custGeom>
              <a:avLst/>
              <a:gdLst/>
              <a:ahLst/>
              <a:cxnLst/>
              <a:rect l="l" t="t" r="r" b="b"/>
              <a:pathLst>
                <a:path w="6086" h="25777" extrusionOk="0">
                  <a:moveTo>
                    <a:pt x="3400" y="0"/>
                  </a:moveTo>
                  <a:cubicBezTo>
                    <a:pt x="3400" y="0"/>
                    <a:pt x="0" y="10749"/>
                    <a:pt x="272" y="11956"/>
                  </a:cubicBezTo>
                  <a:cubicBezTo>
                    <a:pt x="601" y="13162"/>
                    <a:pt x="2356" y="25776"/>
                    <a:pt x="2356" y="25776"/>
                  </a:cubicBezTo>
                  <a:lnTo>
                    <a:pt x="6085" y="19471"/>
                  </a:lnTo>
                  <a:cubicBezTo>
                    <a:pt x="6085" y="19471"/>
                    <a:pt x="5046" y="12013"/>
                    <a:pt x="4717" y="11298"/>
                  </a:cubicBezTo>
                  <a:cubicBezTo>
                    <a:pt x="4497" y="10749"/>
                    <a:pt x="5647" y="2084"/>
                    <a:pt x="5647" y="2084"/>
                  </a:cubicBezTo>
                  <a:lnTo>
                    <a:pt x="3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5208670" y="1802473"/>
              <a:ext cx="88494" cy="46902"/>
            </a:xfrm>
            <a:custGeom>
              <a:avLst/>
              <a:gdLst/>
              <a:ahLst/>
              <a:cxnLst/>
              <a:rect l="l" t="t" r="r" b="b"/>
              <a:pathLst>
                <a:path w="2800" h="1484" extrusionOk="0">
                  <a:moveTo>
                    <a:pt x="988" y="1"/>
                  </a:moveTo>
                  <a:lnTo>
                    <a:pt x="0" y="1427"/>
                  </a:lnTo>
                  <a:lnTo>
                    <a:pt x="2361" y="1484"/>
                  </a:lnTo>
                  <a:lnTo>
                    <a:pt x="2800" y="440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12578" y="3114639"/>
              <a:ext cx="783488" cy="1480252"/>
            </a:xfrm>
            <a:custGeom>
              <a:avLst/>
              <a:gdLst/>
              <a:ahLst/>
              <a:cxnLst/>
              <a:rect l="l" t="t" r="r" b="b"/>
              <a:pathLst>
                <a:path w="24790" h="46836" extrusionOk="0">
                  <a:moveTo>
                    <a:pt x="5375" y="1"/>
                  </a:moveTo>
                  <a:lnTo>
                    <a:pt x="5375" y="330"/>
                  </a:lnTo>
                  <a:cubicBezTo>
                    <a:pt x="5375" y="1589"/>
                    <a:pt x="3783" y="4278"/>
                    <a:pt x="2357" y="6472"/>
                  </a:cubicBezTo>
                  <a:cubicBezTo>
                    <a:pt x="821" y="8775"/>
                    <a:pt x="1" y="11517"/>
                    <a:pt x="1" y="14312"/>
                  </a:cubicBezTo>
                  <a:lnTo>
                    <a:pt x="1" y="42778"/>
                  </a:lnTo>
                  <a:cubicBezTo>
                    <a:pt x="1" y="45024"/>
                    <a:pt x="1808" y="46836"/>
                    <a:pt x="4002" y="46836"/>
                  </a:cubicBezTo>
                  <a:lnTo>
                    <a:pt x="20731" y="46836"/>
                  </a:lnTo>
                  <a:cubicBezTo>
                    <a:pt x="22977" y="46836"/>
                    <a:pt x="24789" y="45024"/>
                    <a:pt x="24789" y="42778"/>
                  </a:cubicBezTo>
                  <a:lnTo>
                    <a:pt x="24789" y="14312"/>
                  </a:lnTo>
                  <a:cubicBezTo>
                    <a:pt x="24789" y="11517"/>
                    <a:pt x="23965" y="8775"/>
                    <a:pt x="22429" y="6472"/>
                  </a:cubicBezTo>
                  <a:cubicBezTo>
                    <a:pt x="20951" y="4278"/>
                    <a:pt x="19358" y="1589"/>
                    <a:pt x="19358" y="330"/>
                  </a:cubicBezTo>
                  <a:lnTo>
                    <a:pt x="19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768579" y="3114639"/>
              <a:ext cx="469682" cy="60618"/>
            </a:xfrm>
            <a:custGeom>
              <a:avLst/>
              <a:gdLst/>
              <a:ahLst/>
              <a:cxnLst/>
              <a:rect l="l" t="t" r="r" b="b"/>
              <a:pathLst>
                <a:path w="14861" h="1918" extrusionOk="0">
                  <a:moveTo>
                    <a:pt x="439" y="1"/>
                  </a:moveTo>
                  <a:lnTo>
                    <a:pt x="439" y="330"/>
                  </a:lnTo>
                  <a:cubicBezTo>
                    <a:pt x="439" y="711"/>
                    <a:pt x="273" y="1260"/>
                    <a:pt x="1" y="1918"/>
                  </a:cubicBezTo>
                  <a:lnTo>
                    <a:pt x="14861" y="1918"/>
                  </a:lnTo>
                  <a:cubicBezTo>
                    <a:pt x="14589" y="1260"/>
                    <a:pt x="14422" y="711"/>
                    <a:pt x="14422" y="330"/>
                  </a:cubicBezTo>
                  <a:lnTo>
                    <a:pt x="14422" y="1"/>
                  </a:lnTo>
                  <a:close/>
                </a:path>
              </a:pathLst>
            </a:custGeom>
            <a:solidFill>
              <a:srgbClr val="E0D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607332" y="3593040"/>
              <a:ext cx="795656" cy="707193"/>
            </a:xfrm>
            <a:custGeom>
              <a:avLst/>
              <a:gdLst/>
              <a:ahLst/>
              <a:cxnLst/>
              <a:rect l="l" t="t" r="r" b="b"/>
              <a:pathLst>
                <a:path w="25175" h="22376" extrusionOk="0">
                  <a:moveTo>
                    <a:pt x="0" y="0"/>
                  </a:moveTo>
                  <a:lnTo>
                    <a:pt x="0" y="22376"/>
                  </a:lnTo>
                  <a:lnTo>
                    <a:pt x="25175" y="22376"/>
                  </a:lnTo>
                  <a:lnTo>
                    <a:pt x="25175" y="0"/>
                  </a:lnTo>
                  <a:close/>
                </a:path>
              </a:pathLst>
            </a:custGeom>
            <a:solidFill>
              <a:srgbClr val="74A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28663" y="3650149"/>
              <a:ext cx="565066" cy="525307"/>
            </a:xfrm>
            <a:custGeom>
              <a:avLst/>
              <a:gdLst/>
              <a:ahLst/>
              <a:cxnLst/>
              <a:rect l="l" t="t" r="r" b="b"/>
              <a:pathLst>
                <a:path w="17879" h="16621" extrusionOk="0">
                  <a:moveTo>
                    <a:pt x="8942" y="1"/>
                  </a:moveTo>
                  <a:cubicBezTo>
                    <a:pt x="8942" y="1"/>
                    <a:pt x="7845" y="1865"/>
                    <a:pt x="7735" y="5704"/>
                  </a:cubicBezTo>
                  <a:cubicBezTo>
                    <a:pt x="7678" y="7297"/>
                    <a:pt x="7897" y="8723"/>
                    <a:pt x="8117" y="9820"/>
                  </a:cubicBezTo>
                  <a:cubicBezTo>
                    <a:pt x="7735" y="8942"/>
                    <a:pt x="7187" y="7898"/>
                    <a:pt x="6362" y="6911"/>
                  </a:cubicBezTo>
                  <a:cubicBezTo>
                    <a:pt x="4225" y="4336"/>
                    <a:pt x="2361" y="3677"/>
                    <a:pt x="2360" y="3677"/>
                  </a:cubicBezTo>
                  <a:lnTo>
                    <a:pt x="2360" y="3677"/>
                  </a:lnTo>
                  <a:cubicBezTo>
                    <a:pt x="2360" y="3677"/>
                    <a:pt x="2523" y="5652"/>
                    <a:pt x="4444" y="8337"/>
                  </a:cubicBezTo>
                  <a:cubicBezTo>
                    <a:pt x="5432" y="9710"/>
                    <a:pt x="6528" y="10697"/>
                    <a:pt x="7349" y="11298"/>
                  </a:cubicBezTo>
                  <a:cubicBezTo>
                    <a:pt x="6581" y="10916"/>
                    <a:pt x="5484" y="10587"/>
                    <a:pt x="4278" y="10478"/>
                  </a:cubicBezTo>
                  <a:cubicBezTo>
                    <a:pt x="3851" y="10436"/>
                    <a:pt x="3456" y="10418"/>
                    <a:pt x="3091" y="10418"/>
                  </a:cubicBezTo>
                  <a:cubicBezTo>
                    <a:pt x="1065" y="10418"/>
                    <a:pt x="0" y="10969"/>
                    <a:pt x="0" y="10969"/>
                  </a:cubicBezTo>
                  <a:cubicBezTo>
                    <a:pt x="0" y="10969"/>
                    <a:pt x="1207" y="12123"/>
                    <a:pt x="3949" y="12614"/>
                  </a:cubicBezTo>
                  <a:cubicBezTo>
                    <a:pt x="4556" y="12725"/>
                    <a:pt x="5150" y="12766"/>
                    <a:pt x="5695" y="12766"/>
                  </a:cubicBezTo>
                  <a:cubicBezTo>
                    <a:pt x="6232" y="12766"/>
                    <a:pt x="6722" y="12726"/>
                    <a:pt x="7130" y="12671"/>
                  </a:cubicBezTo>
                  <a:lnTo>
                    <a:pt x="7130" y="12671"/>
                  </a:lnTo>
                  <a:cubicBezTo>
                    <a:pt x="6800" y="12781"/>
                    <a:pt x="6419" y="13000"/>
                    <a:pt x="6033" y="13272"/>
                  </a:cubicBezTo>
                  <a:cubicBezTo>
                    <a:pt x="4607" y="14317"/>
                    <a:pt x="4225" y="15304"/>
                    <a:pt x="4225" y="15304"/>
                  </a:cubicBezTo>
                  <a:cubicBezTo>
                    <a:pt x="4225" y="15304"/>
                    <a:pt x="5265" y="15304"/>
                    <a:pt x="6748" y="14426"/>
                  </a:cubicBezTo>
                  <a:cubicBezTo>
                    <a:pt x="8064" y="13659"/>
                    <a:pt x="8722" y="12505"/>
                    <a:pt x="8884" y="12233"/>
                  </a:cubicBezTo>
                  <a:lnTo>
                    <a:pt x="8884" y="12233"/>
                  </a:lnTo>
                  <a:cubicBezTo>
                    <a:pt x="8884" y="12724"/>
                    <a:pt x="8832" y="15137"/>
                    <a:pt x="8775" y="16620"/>
                  </a:cubicBezTo>
                  <a:lnTo>
                    <a:pt x="9104" y="16620"/>
                  </a:lnTo>
                  <a:cubicBezTo>
                    <a:pt x="9051" y="15576"/>
                    <a:pt x="9051" y="14317"/>
                    <a:pt x="8994" y="13821"/>
                  </a:cubicBezTo>
                  <a:lnTo>
                    <a:pt x="8994" y="12233"/>
                  </a:lnTo>
                  <a:cubicBezTo>
                    <a:pt x="9104" y="12452"/>
                    <a:pt x="9762" y="13602"/>
                    <a:pt x="11078" y="14426"/>
                  </a:cubicBezTo>
                  <a:cubicBezTo>
                    <a:pt x="12614" y="15304"/>
                    <a:pt x="13658" y="15304"/>
                    <a:pt x="13658" y="15304"/>
                  </a:cubicBezTo>
                  <a:cubicBezTo>
                    <a:pt x="13658" y="15304"/>
                    <a:pt x="13272" y="14317"/>
                    <a:pt x="11846" y="13272"/>
                  </a:cubicBezTo>
                  <a:cubicBezTo>
                    <a:pt x="11464" y="13000"/>
                    <a:pt x="11078" y="12781"/>
                    <a:pt x="10749" y="12671"/>
                  </a:cubicBezTo>
                  <a:lnTo>
                    <a:pt x="10749" y="12671"/>
                  </a:lnTo>
                  <a:cubicBezTo>
                    <a:pt x="11159" y="12726"/>
                    <a:pt x="11636" y="12766"/>
                    <a:pt x="12166" y="12766"/>
                  </a:cubicBezTo>
                  <a:cubicBezTo>
                    <a:pt x="12703" y="12766"/>
                    <a:pt x="13296" y="12725"/>
                    <a:pt x="13930" y="12614"/>
                  </a:cubicBezTo>
                  <a:cubicBezTo>
                    <a:pt x="16619" y="12123"/>
                    <a:pt x="17879" y="10969"/>
                    <a:pt x="17879" y="10969"/>
                  </a:cubicBezTo>
                  <a:cubicBezTo>
                    <a:pt x="17879" y="10969"/>
                    <a:pt x="16817" y="10418"/>
                    <a:pt x="14789" y="10418"/>
                  </a:cubicBezTo>
                  <a:cubicBezTo>
                    <a:pt x="14424" y="10418"/>
                    <a:pt x="14028" y="10436"/>
                    <a:pt x="13601" y="10478"/>
                  </a:cubicBezTo>
                  <a:cubicBezTo>
                    <a:pt x="12342" y="10587"/>
                    <a:pt x="11298" y="10916"/>
                    <a:pt x="10477" y="11298"/>
                  </a:cubicBezTo>
                  <a:cubicBezTo>
                    <a:pt x="11355" y="10697"/>
                    <a:pt x="12451" y="9710"/>
                    <a:pt x="13382" y="8337"/>
                  </a:cubicBezTo>
                  <a:cubicBezTo>
                    <a:pt x="15303" y="5652"/>
                    <a:pt x="15466" y="3677"/>
                    <a:pt x="15466" y="3677"/>
                  </a:cubicBezTo>
                  <a:lnTo>
                    <a:pt x="15466" y="3677"/>
                  </a:lnTo>
                  <a:cubicBezTo>
                    <a:pt x="15465" y="3677"/>
                    <a:pt x="13658" y="4336"/>
                    <a:pt x="11517" y="6911"/>
                  </a:cubicBezTo>
                  <a:cubicBezTo>
                    <a:pt x="10639" y="7955"/>
                    <a:pt x="10091" y="9052"/>
                    <a:pt x="9652" y="9929"/>
                  </a:cubicBezTo>
                  <a:cubicBezTo>
                    <a:pt x="9929" y="8832"/>
                    <a:pt x="10148" y="7350"/>
                    <a:pt x="10091" y="5704"/>
                  </a:cubicBezTo>
                  <a:cubicBezTo>
                    <a:pt x="9981" y="1865"/>
                    <a:pt x="8942" y="1"/>
                    <a:pt x="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5751260" y="3033099"/>
              <a:ext cx="513076" cy="83248"/>
            </a:xfrm>
            <a:custGeom>
              <a:avLst/>
              <a:gdLst/>
              <a:ahLst/>
              <a:cxnLst/>
              <a:rect l="l" t="t" r="r" b="b"/>
              <a:pathLst>
                <a:path w="16234" h="2634" extrusionOk="0">
                  <a:moveTo>
                    <a:pt x="821" y="1"/>
                  </a:moveTo>
                  <a:cubicBezTo>
                    <a:pt x="382" y="1"/>
                    <a:pt x="0" y="330"/>
                    <a:pt x="0" y="769"/>
                  </a:cubicBezTo>
                  <a:lnTo>
                    <a:pt x="0" y="1813"/>
                  </a:lnTo>
                  <a:cubicBezTo>
                    <a:pt x="0" y="2252"/>
                    <a:pt x="382" y="2633"/>
                    <a:pt x="821" y="2633"/>
                  </a:cubicBezTo>
                  <a:lnTo>
                    <a:pt x="15409" y="2633"/>
                  </a:lnTo>
                  <a:cubicBezTo>
                    <a:pt x="15847" y="2633"/>
                    <a:pt x="16233" y="2252"/>
                    <a:pt x="16233" y="1813"/>
                  </a:cubicBezTo>
                  <a:lnTo>
                    <a:pt x="16233" y="769"/>
                  </a:lnTo>
                  <a:cubicBezTo>
                    <a:pt x="16233" y="330"/>
                    <a:pt x="15847" y="1"/>
                    <a:pt x="15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5870789" y="2587725"/>
              <a:ext cx="273889" cy="398697"/>
            </a:xfrm>
            <a:custGeom>
              <a:avLst/>
              <a:gdLst/>
              <a:ahLst/>
              <a:cxnLst/>
              <a:rect l="l" t="t" r="r" b="b"/>
              <a:pathLst>
                <a:path w="8666" h="12615" extrusionOk="0">
                  <a:moveTo>
                    <a:pt x="4335" y="1"/>
                  </a:moveTo>
                  <a:cubicBezTo>
                    <a:pt x="4335" y="1"/>
                    <a:pt x="987" y="4607"/>
                    <a:pt x="439" y="7621"/>
                  </a:cubicBezTo>
                  <a:cubicBezTo>
                    <a:pt x="0" y="10364"/>
                    <a:pt x="2194" y="12614"/>
                    <a:pt x="4335" y="12614"/>
                  </a:cubicBezTo>
                  <a:cubicBezTo>
                    <a:pt x="6529" y="12614"/>
                    <a:pt x="8665" y="10364"/>
                    <a:pt x="8283" y="7621"/>
                  </a:cubicBezTo>
                  <a:cubicBezTo>
                    <a:pt x="7845" y="4607"/>
                    <a:pt x="4335" y="1"/>
                    <a:pt x="4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5891585" y="2743726"/>
              <a:ext cx="253093" cy="242695"/>
            </a:xfrm>
            <a:custGeom>
              <a:avLst/>
              <a:gdLst/>
              <a:ahLst/>
              <a:cxnLst/>
              <a:rect l="l" t="t" r="r" b="b"/>
              <a:pathLst>
                <a:path w="8008" h="7679" extrusionOk="0">
                  <a:moveTo>
                    <a:pt x="6691" y="0"/>
                  </a:moveTo>
                  <a:cubicBezTo>
                    <a:pt x="6200" y="988"/>
                    <a:pt x="5541" y="1865"/>
                    <a:pt x="4607" y="2633"/>
                  </a:cubicBezTo>
                  <a:cubicBezTo>
                    <a:pt x="3291" y="3730"/>
                    <a:pt x="1703" y="4497"/>
                    <a:pt x="0" y="4936"/>
                  </a:cubicBezTo>
                  <a:cubicBezTo>
                    <a:pt x="606" y="6524"/>
                    <a:pt x="2194" y="7678"/>
                    <a:pt x="3677" y="7678"/>
                  </a:cubicBezTo>
                  <a:cubicBezTo>
                    <a:pt x="5871" y="7678"/>
                    <a:pt x="8007" y="5428"/>
                    <a:pt x="7625" y="2685"/>
                  </a:cubicBezTo>
                  <a:cubicBezTo>
                    <a:pt x="7516" y="1865"/>
                    <a:pt x="7130" y="930"/>
                    <a:pt x="6691" y="0"/>
                  </a:cubicBezTo>
                  <a:close/>
                </a:path>
              </a:pathLst>
            </a:custGeom>
            <a:solidFill>
              <a:srgbClr val="DA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7014723" y="2306948"/>
              <a:ext cx="279167" cy="166400"/>
            </a:xfrm>
            <a:custGeom>
              <a:avLst/>
              <a:gdLst/>
              <a:ahLst/>
              <a:cxnLst/>
              <a:rect l="l" t="t" r="r" b="b"/>
              <a:pathLst>
                <a:path w="8833" h="5265" extrusionOk="0">
                  <a:moveTo>
                    <a:pt x="2633" y="0"/>
                  </a:moveTo>
                  <a:cubicBezTo>
                    <a:pt x="2361" y="0"/>
                    <a:pt x="1155" y="53"/>
                    <a:pt x="988" y="162"/>
                  </a:cubicBezTo>
                  <a:cubicBezTo>
                    <a:pt x="826" y="329"/>
                    <a:pt x="1" y="768"/>
                    <a:pt x="1" y="768"/>
                  </a:cubicBezTo>
                  <a:cubicBezTo>
                    <a:pt x="58" y="930"/>
                    <a:pt x="111" y="1097"/>
                    <a:pt x="330" y="1150"/>
                  </a:cubicBezTo>
                  <a:cubicBezTo>
                    <a:pt x="362" y="1158"/>
                    <a:pt x="398" y="1161"/>
                    <a:pt x="435" y="1161"/>
                  </a:cubicBezTo>
                  <a:cubicBezTo>
                    <a:pt x="654" y="1161"/>
                    <a:pt x="935" y="1040"/>
                    <a:pt x="935" y="1040"/>
                  </a:cubicBezTo>
                  <a:cubicBezTo>
                    <a:pt x="935" y="1040"/>
                    <a:pt x="1594" y="930"/>
                    <a:pt x="1703" y="878"/>
                  </a:cubicBezTo>
                  <a:cubicBezTo>
                    <a:pt x="1756" y="878"/>
                    <a:pt x="2690" y="1536"/>
                    <a:pt x="2743" y="1645"/>
                  </a:cubicBezTo>
                  <a:cubicBezTo>
                    <a:pt x="2743" y="1645"/>
                    <a:pt x="2195" y="1588"/>
                    <a:pt x="2085" y="1588"/>
                  </a:cubicBezTo>
                  <a:cubicBezTo>
                    <a:pt x="2053" y="1573"/>
                    <a:pt x="1998" y="1567"/>
                    <a:pt x="1932" y="1567"/>
                  </a:cubicBezTo>
                  <a:cubicBezTo>
                    <a:pt x="1772" y="1567"/>
                    <a:pt x="1545" y="1605"/>
                    <a:pt x="1427" y="1645"/>
                  </a:cubicBezTo>
                  <a:cubicBezTo>
                    <a:pt x="1317" y="1645"/>
                    <a:pt x="1374" y="1808"/>
                    <a:pt x="1374" y="1917"/>
                  </a:cubicBezTo>
                  <a:cubicBezTo>
                    <a:pt x="1374" y="2084"/>
                    <a:pt x="1866" y="2246"/>
                    <a:pt x="2195" y="2356"/>
                  </a:cubicBezTo>
                  <a:cubicBezTo>
                    <a:pt x="2471" y="2466"/>
                    <a:pt x="2962" y="2962"/>
                    <a:pt x="3239" y="3071"/>
                  </a:cubicBezTo>
                  <a:cubicBezTo>
                    <a:pt x="3313" y="3101"/>
                    <a:pt x="3400" y="3111"/>
                    <a:pt x="3493" y="3111"/>
                  </a:cubicBezTo>
                  <a:cubicBezTo>
                    <a:pt x="3649" y="3111"/>
                    <a:pt x="3823" y="3085"/>
                    <a:pt x="3990" y="3085"/>
                  </a:cubicBezTo>
                  <a:cubicBezTo>
                    <a:pt x="4091" y="3085"/>
                    <a:pt x="4189" y="3094"/>
                    <a:pt x="4279" y="3124"/>
                  </a:cubicBezTo>
                  <a:cubicBezTo>
                    <a:pt x="4608" y="3181"/>
                    <a:pt x="5542" y="3343"/>
                    <a:pt x="6253" y="3672"/>
                  </a:cubicBezTo>
                  <a:cubicBezTo>
                    <a:pt x="6968" y="4001"/>
                    <a:pt x="8008" y="4826"/>
                    <a:pt x="8833" y="5265"/>
                  </a:cubicBezTo>
                  <a:lnTo>
                    <a:pt x="8118" y="2576"/>
                  </a:lnTo>
                  <a:cubicBezTo>
                    <a:pt x="8118" y="2576"/>
                    <a:pt x="4937" y="1150"/>
                    <a:pt x="4388" y="878"/>
                  </a:cubicBezTo>
                  <a:cubicBezTo>
                    <a:pt x="3897" y="601"/>
                    <a:pt x="2910" y="53"/>
                    <a:pt x="263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7770455" y="2019313"/>
              <a:ext cx="235742" cy="349773"/>
            </a:xfrm>
            <a:custGeom>
              <a:avLst/>
              <a:gdLst/>
              <a:ahLst/>
              <a:cxnLst/>
              <a:rect l="l" t="t" r="r" b="b"/>
              <a:pathLst>
                <a:path w="7459" h="11067" extrusionOk="0">
                  <a:moveTo>
                    <a:pt x="5499" y="0"/>
                  </a:moveTo>
                  <a:cubicBezTo>
                    <a:pt x="4612" y="0"/>
                    <a:pt x="3693" y="319"/>
                    <a:pt x="2962" y="655"/>
                  </a:cubicBezTo>
                  <a:cubicBezTo>
                    <a:pt x="439" y="1915"/>
                    <a:pt x="1044" y="5644"/>
                    <a:pt x="1097" y="6578"/>
                  </a:cubicBezTo>
                  <a:cubicBezTo>
                    <a:pt x="1154" y="7508"/>
                    <a:pt x="110" y="9101"/>
                    <a:pt x="57" y="10198"/>
                  </a:cubicBezTo>
                  <a:cubicBezTo>
                    <a:pt x="0" y="10470"/>
                    <a:pt x="0" y="10689"/>
                    <a:pt x="57" y="10909"/>
                  </a:cubicBezTo>
                  <a:cubicBezTo>
                    <a:pt x="353" y="11024"/>
                    <a:pt x="801" y="11066"/>
                    <a:pt x="1302" y="11066"/>
                  </a:cubicBezTo>
                  <a:cubicBezTo>
                    <a:pt x="2472" y="11066"/>
                    <a:pt x="3927" y="10839"/>
                    <a:pt x="4387" y="10799"/>
                  </a:cubicBezTo>
                  <a:cubicBezTo>
                    <a:pt x="4497" y="10746"/>
                    <a:pt x="4664" y="10746"/>
                    <a:pt x="4826" y="10746"/>
                  </a:cubicBezTo>
                  <a:cubicBezTo>
                    <a:pt x="4993" y="9101"/>
                    <a:pt x="3348" y="9101"/>
                    <a:pt x="4444" y="7179"/>
                  </a:cubicBezTo>
                  <a:cubicBezTo>
                    <a:pt x="5594" y="5205"/>
                    <a:pt x="5980" y="2081"/>
                    <a:pt x="5980" y="2081"/>
                  </a:cubicBezTo>
                  <a:lnTo>
                    <a:pt x="7459" y="765"/>
                  </a:lnTo>
                  <a:cubicBezTo>
                    <a:pt x="6899" y="204"/>
                    <a:pt x="6209" y="0"/>
                    <a:pt x="5499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7898707" y="2043428"/>
              <a:ext cx="199428" cy="338332"/>
            </a:xfrm>
            <a:custGeom>
              <a:avLst/>
              <a:gdLst/>
              <a:ahLst/>
              <a:cxnLst/>
              <a:rect l="l" t="t" r="r" b="b"/>
              <a:pathLst>
                <a:path w="6310" h="10705" extrusionOk="0">
                  <a:moveTo>
                    <a:pt x="3451" y="0"/>
                  </a:moveTo>
                  <a:cubicBezTo>
                    <a:pt x="3418" y="0"/>
                    <a:pt x="3401" y="2"/>
                    <a:pt x="3401" y="2"/>
                  </a:cubicBezTo>
                  <a:lnTo>
                    <a:pt x="329" y="660"/>
                  </a:lnTo>
                  <a:cubicBezTo>
                    <a:pt x="329" y="660"/>
                    <a:pt x="57" y="2854"/>
                    <a:pt x="329" y="5706"/>
                  </a:cubicBezTo>
                  <a:cubicBezTo>
                    <a:pt x="496" y="7570"/>
                    <a:pt x="220" y="9268"/>
                    <a:pt x="0" y="10255"/>
                  </a:cubicBezTo>
                  <a:cubicBezTo>
                    <a:pt x="136" y="10241"/>
                    <a:pt x="273" y="10235"/>
                    <a:pt x="410" y="10235"/>
                  </a:cubicBezTo>
                  <a:cubicBezTo>
                    <a:pt x="1591" y="10235"/>
                    <a:pt x="2835" y="10704"/>
                    <a:pt x="3811" y="10704"/>
                  </a:cubicBezTo>
                  <a:cubicBezTo>
                    <a:pt x="4472" y="10704"/>
                    <a:pt x="5011" y="10488"/>
                    <a:pt x="5322" y="9764"/>
                  </a:cubicBezTo>
                  <a:cubicBezTo>
                    <a:pt x="5704" y="8887"/>
                    <a:pt x="5375" y="7241"/>
                    <a:pt x="5375" y="6416"/>
                  </a:cubicBezTo>
                  <a:cubicBezTo>
                    <a:pt x="5265" y="4771"/>
                    <a:pt x="6309" y="3073"/>
                    <a:pt x="5485" y="1481"/>
                  </a:cubicBezTo>
                  <a:cubicBezTo>
                    <a:pt x="4714" y="85"/>
                    <a:pt x="3689" y="0"/>
                    <a:pt x="3451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817293" y="2053699"/>
              <a:ext cx="194181" cy="259193"/>
            </a:xfrm>
            <a:custGeom>
              <a:avLst/>
              <a:gdLst/>
              <a:ahLst/>
              <a:cxnLst/>
              <a:rect l="l" t="t" r="r" b="b"/>
              <a:pathLst>
                <a:path w="6144" h="8201" extrusionOk="0">
                  <a:moveTo>
                    <a:pt x="3684" y="0"/>
                  </a:moveTo>
                  <a:cubicBezTo>
                    <a:pt x="2670" y="0"/>
                    <a:pt x="1208" y="555"/>
                    <a:pt x="1208" y="555"/>
                  </a:cubicBezTo>
                  <a:cubicBezTo>
                    <a:pt x="1041" y="1156"/>
                    <a:pt x="383" y="2968"/>
                    <a:pt x="220" y="4117"/>
                  </a:cubicBezTo>
                  <a:cubicBezTo>
                    <a:pt x="54" y="5271"/>
                    <a:pt x="1" y="7245"/>
                    <a:pt x="712" y="7846"/>
                  </a:cubicBezTo>
                  <a:cubicBezTo>
                    <a:pt x="1013" y="8102"/>
                    <a:pt x="1460" y="8200"/>
                    <a:pt x="1959" y="8200"/>
                  </a:cubicBezTo>
                  <a:cubicBezTo>
                    <a:pt x="2643" y="8200"/>
                    <a:pt x="3425" y="8015"/>
                    <a:pt x="4059" y="7794"/>
                  </a:cubicBezTo>
                  <a:cubicBezTo>
                    <a:pt x="5156" y="7465"/>
                    <a:pt x="5485" y="6750"/>
                    <a:pt x="5757" y="6091"/>
                  </a:cubicBezTo>
                  <a:cubicBezTo>
                    <a:pt x="6034" y="5433"/>
                    <a:pt x="6143" y="3626"/>
                    <a:pt x="6034" y="2252"/>
                  </a:cubicBezTo>
                  <a:cubicBezTo>
                    <a:pt x="5924" y="936"/>
                    <a:pt x="5156" y="335"/>
                    <a:pt x="4169" y="59"/>
                  </a:cubicBezTo>
                  <a:cubicBezTo>
                    <a:pt x="4028" y="18"/>
                    <a:pt x="3863" y="0"/>
                    <a:pt x="3684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739230" y="2239282"/>
              <a:ext cx="291240" cy="388267"/>
            </a:xfrm>
            <a:custGeom>
              <a:avLst/>
              <a:gdLst/>
              <a:ahLst/>
              <a:cxnLst/>
              <a:rect l="l" t="t" r="r" b="b"/>
              <a:pathLst>
                <a:path w="9215" h="12285" extrusionOk="0">
                  <a:moveTo>
                    <a:pt x="6692" y="0"/>
                  </a:moveTo>
                  <a:lnTo>
                    <a:pt x="4007" y="1426"/>
                  </a:lnTo>
                  <a:cubicBezTo>
                    <a:pt x="4007" y="1426"/>
                    <a:pt x="4279" y="3677"/>
                    <a:pt x="2910" y="4335"/>
                  </a:cubicBezTo>
                  <a:cubicBezTo>
                    <a:pt x="2361" y="4554"/>
                    <a:pt x="220" y="5322"/>
                    <a:pt x="220" y="5322"/>
                  </a:cubicBezTo>
                  <a:cubicBezTo>
                    <a:pt x="220" y="5322"/>
                    <a:pt x="1" y="6638"/>
                    <a:pt x="549" y="8613"/>
                  </a:cubicBezTo>
                  <a:cubicBezTo>
                    <a:pt x="1155" y="10530"/>
                    <a:pt x="2142" y="12285"/>
                    <a:pt x="2142" y="12285"/>
                  </a:cubicBezTo>
                  <a:cubicBezTo>
                    <a:pt x="2142" y="12285"/>
                    <a:pt x="6582" y="11188"/>
                    <a:pt x="7898" y="8994"/>
                  </a:cubicBezTo>
                  <a:cubicBezTo>
                    <a:pt x="9214" y="6801"/>
                    <a:pt x="8995" y="4607"/>
                    <a:pt x="8995" y="4607"/>
                  </a:cubicBezTo>
                  <a:cubicBezTo>
                    <a:pt x="8995" y="4607"/>
                    <a:pt x="7569" y="4387"/>
                    <a:pt x="7187" y="3567"/>
                  </a:cubicBezTo>
                  <a:cubicBezTo>
                    <a:pt x="6582" y="2470"/>
                    <a:pt x="6692" y="0"/>
                    <a:pt x="669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831168" y="2035621"/>
              <a:ext cx="173353" cy="94025"/>
            </a:xfrm>
            <a:custGeom>
              <a:avLst/>
              <a:gdLst/>
              <a:ahLst/>
              <a:cxnLst/>
              <a:rect l="l" t="t" r="r" b="b"/>
              <a:pathLst>
                <a:path w="5485" h="2975" extrusionOk="0">
                  <a:moveTo>
                    <a:pt x="2350" y="1"/>
                  </a:moveTo>
                  <a:cubicBezTo>
                    <a:pt x="1418" y="1"/>
                    <a:pt x="602" y="907"/>
                    <a:pt x="602" y="907"/>
                  </a:cubicBezTo>
                  <a:lnTo>
                    <a:pt x="1" y="2772"/>
                  </a:lnTo>
                  <a:cubicBezTo>
                    <a:pt x="1" y="2772"/>
                    <a:pt x="429" y="2974"/>
                    <a:pt x="1041" y="2974"/>
                  </a:cubicBezTo>
                  <a:cubicBezTo>
                    <a:pt x="1382" y="2974"/>
                    <a:pt x="1781" y="2911"/>
                    <a:pt x="2194" y="2715"/>
                  </a:cubicBezTo>
                  <a:cubicBezTo>
                    <a:pt x="3401" y="2223"/>
                    <a:pt x="4827" y="578"/>
                    <a:pt x="5485" y="578"/>
                  </a:cubicBezTo>
                  <a:cubicBezTo>
                    <a:pt x="5485" y="578"/>
                    <a:pt x="3673" y="192"/>
                    <a:pt x="2633" y="30"/>
                  </a:cubicBezTo>
                  <a:cubicBezTo>
                    <a:pt x="2538" y="10"/>
                    <a:pt x="2444" y="1"/>
                    <a:pt x="2350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974970" y="2317346"/>
              <a:ext cx="78096" cy="152557"/>
            </a:xfrm>
            <a:custGeom>
              <a:avLst/>
              <a:gdLst/>
              <a:ahLst/>
              <a:cxnLst/>
              <a:rect l="l" t="t" r="r" b="b"/>
              <a:pathLst>
                <a:path w="2471" h="4827" extrusionOk="0">
                  <a:moveTo>
                    <a:pt x="1483" y="0"/>
                  </a:moveTo>
                  <a:lnTo>
                    <a:pt x="387" y="1698"/>
                  </a:lnTo>
                  <a:cubicBezTo>
                    <a:pt x="0" y="1917"/>
                    <a:pt x="110" y="3510"/>
                    <a:pt x="110" y="4826"/>
                  </a:cubicBezTo>
                  <a:cubicBezTo>
                    <a:pt x="110" y="4826"/>
                    <a:pt x="878" y="3343"/>
                    <a:pt x="1812" y="2523"/>
                  </a:cubicBezTo>
                  <a:cubicBezTo>
                    <a:pt x="2471" y="2027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860560" y="2991507"/>
              <a:ext cx="254894" cy="1592987"/>
            </a:xfrm>
            <a:custGeom>
              <a:avLst/>
              <a:gdLst/>
              <a:ahLst/>
              <a:cxnLst/>
              <a:rect l="l" t="t" r="r" b="b"/>
              <a:pathLst>
                <a:path w="8065" h="50403" extrusionOk="0">
                  <a:moveTo>
                    <a:pt x="6582" y="1"/>
                  </a:moveTo>
                  <a:lnTo>
                    <a:pt x="1" y="3620"/>
                  </a:lnTo>
                  <a:cubicBezTo>
                    <a:pt x="387" y="7349"/>
                    <a:pt x="1427" y="17002"/>
                    <a:pt x="2032" y="20459"/>
                  </a:cubicBezTo>
                  <a:cubicBezTo>
                    <a:pt x="2633" y="23969"/>
                    <a:pt x="3401" y="38280"/>
                    <a:pt x="3511" y="40092"/>
                  </a:cubicBezTo>
                  <a:cubicBezTo>
                    <a:pt x="3620" y="41900"/>
                    <a:pt x="3401" y="46507"/>
                    <a:pt x="2910" y="47222"/>
                  </a:cubicBezTo>
                  <a:cubicBezTo>
                    <a:pt x="2414" y="47933"/>
                    <a:pt x="1703" y="50126"/>
                    <a:pt x="1703" y="50126"/>
                  </a:cubicBezTo>
                  <a:lnTo>
                    <a:pt x="5432" y="50403"/>
                  </a:lnTo>
                  <a:cubicBezTo>
                    <a:pt x="5432" y="50403"/>
                    <a:pt x="5103" y="47551"/>
                    <a:pt x="5595" y="43216"/>
                  </a:cubicBezTo>
                  <a:cubicBezTo>
                    <a:pt x="6033" y="38886"/>
                    <a:pt x="7240" y="31590"/>
                    <a:pt x="6749" y="25724"/>
                  </a:cubicBezTo>
                  <a:cubicBezTo>
                    <a:pt x="6253" y="19853"/>
                    <a:pt x="7350" y="12233"/>
                    <a:pt x="7736" y="8446"/>
                  </a:cubicBezTo>
                  <a:cubicBezTo>
                    <a:pt x="8065" y="4717"/>
                    <a:pt x="6582" y="1"/>
                    <a:pt x="6582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656046" y="2991507"/>
              <a:ext cx="293010" cy="1584264"/>
            </a:xfrm>
            <a:custGeom>
              <a:avLst/>
              <a:gdLst/>
              <a:ahLst/>
              <a:cxnLst/>
              <a:rect l="l" t="t" r="r" b="b"/>
              <a:pathLst>
                <a:path w="9271" h="50127" extrusionOk="0">
                  <a:moveTo>
                    <a:pt x="8885" y="1"/>
                  </a:moveTo>
                  <a:lnTo>
                    <a:pt x="1207" y="3620"/>
                  </a:lnTo>
                  <a:cubicBezTo>
                    <a:pt x="1536" y="7349"/>
                    <a:pt x="1154" y="17002"/>
                    <a:pt x="1755" y="20459"/>
                  </a:cubicBezTo>
                  <a:cubicBezTo>
                    <a:pt x="2361" y="23969"/>
                    <a:pt x="3401" y="38280"/>
                    <a:pt x="3567" y="40092"/>
                  </a:cubicBezTo>
                  <a:cubicBezTo>
                    <a:pt x="3677" y="41900"/>
                    <a:pt x="3401" y="46507"/>
                    <a:pt x="2962" y="47222"/>
                  </a:cubicBezTo>
                  <a:cubicBezTo>
                    <a:pt x="2471" y="47933"/>
                    <a:pt x="0" y="50126"/>
                    <a:pt x="0" y="50126"/>
                  </a:cubicBezTo>
                  <a:lnTo>
                    <a:pt x="2251" y="49745"/>
                  </a:lnTo>
                  <a:lnTo>
                    <a:pt x="4006" y="48867"/>
                  </a:lnTo>
                  <a:lnTo>
                    <a:pt x="5594" y="49359"/>
                  </a:lnTo>
                  <a:cubicBezTo>
                    <a:pt x="5594" y="49359"/>
                    <a:pt x="5156" y="47551"/>
                    <a:pt x="5594" y="43216"/>
                  </a:cubicBezTo>
                  <a:cubicBezTo>
                    <a:pt x="6090" y="38886"/>
                    <a:pt x="7020" y="33345"/>
                    <a:pt x="6748" y="25724"/>
                  </a:cubicBezTo>
                  <a:cubicBezTo>
                    <a:pt x="6582" y="19853"/>
                    <a:pt x="8556" y="12233"/>
                    <a:pt x="8885" y="8446"/>
                  </a:cubicBezTo>
                  <a:cubicBezTo>
                    <a:pt x="9271" y="4717"/>
                    <a:pt x="8885" y="1"/>
                    <a:pt x="8885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7713314" y="2364058"/>
              <a:ext cx="377901" cy="412572"/>
            </a:xfrm>
            <a:custGeom>
              <a:avLst/>
              <a:gdLst/>
              <a:ahLst/>
              <a:cxnLst/>
              <a:rect l="l" t="t" r="r" b="b"/>
              <a:pathLst>
                <a:path w="11957" h="13054" extrusionOk="0">
                  <a:moveTo>
                    <a:pt x="8336" y="1"/>
                  </a:moveTo>
                  <a:lnTo>
                    <a:pt x="2743" y="496"/>
                  </a:lnTo>
                  <a:lnTo>
                    <a:pt x="1589" y="1374"/>
                  </a:lnTo>
                  <a:lnTo>
                    <a:pt x="0" y="13053"/>
                  </a:lnTo>
                  <a:lnTo>
                    <a:pt x="11956" y="10149"/>
                  </a:lnTo>
                  <a:lnTo>
                    <a:pt x="11956" y="1264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7789576" y="2362414"/>
              <a:ext cx="221899" cy="811206"/>
            </a:xfrm>
            <a:custGeom>
              <a:avLst/>
              <a:gdLst/>
              <a:ahLst/>
              <a:cxnLst/>
              <a:rect l="l" t="t" r="r" b="b"/>
              <a:pathLst>
                <a:path w="7021" h="25667" extrusionOk="0">
                  <a:moveTo>
                    <a:pt x="1369" y="0"/>
                  </a:moveTo>
                  <a:lnTo>
                    <a:pt x="659" y="162"/>
                  </a:lnTo>
                  <a:lnTo>
                    <a:pt x="1" y="3014"/>
                  </a:lnTo>
                  <a:lnTo>
                    <a:pt x="163" y="25666"/>
                  </a:lnTo>
                  <a:lnTo>
                    <a:pt x="6634" y="24021"/>
                  </a:lnTo>
                  <a:lnTo>
                    <a:pt x="7020" y="1755"/>
                  </a:lnTo>
                  <a:lnTo>
                    <a:pt x="6195" y="0"/>
                  </a:lnTo>
                  <a:lnTo>
                    <a:pt x="3620" y="65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182923" y="2357136"/>
              <a:ext cx="50220" cy="107489"/>
            </a:xfrm>
            <a:custGeom>
              <a:avLst/>
              <a:gdLst/>
              <a:ahLst/>
              <a:cxnLst/>
              <a:rect l="l" t="t" r="r" b="b"/>
              <a:pathLst>
                <a:path w="1589" h="3401" extrusionOk="0">
                  <a:moveTo>
                    <a:pt x="659" y="0"/>
                  </a:moveTo>
                  <a:lnTo>
                    <a:pt x="1" y="2194"/>
                  </a:lnTo>
                  <a:lnTo>
                    <a:pt x="1589" y="3401"/>
                  </a:lnTo>
                  <a:lnTo>
                    <a:pt x="1536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7188075" y="2371011"/>
              <a:ext cx="596260" cy="215356"/>
            </a:xfrm>
            <a:custGeom>
              <a:avLst/>
              <a:gdLst/>
              <a:ahLst/>
              <a:cxnLst/>
              <a:rect l="l" t="t" r="r" b="b"/>
              <a:pathLst>
                <a:path w="18866" h="6814" extrusionOk="0">
                  <a:moveTo>
                    <a:pt x="1373" y="0"/>
                  </a:moveTo>
                  <a:cubicBezTo>
                    <a:pt x="987" y="935"/>
                    <a:pt x="496" y="1865"/>
                    <a:pt x="0" y="2799"/>
                  </a:cubicBezTo>
                  <a:cubicBezTo>
                    <a:pt x="1536" y="3510"/>
                    <a:pt x="4006" y="4664"/>
                    <a:pt x="5212" y="5322"/>
                  </a:cubicBezTo>
                  <a:cubicBezTo>
                    <a:pt x="7406" y="6529"/>
                    <a:pt x="8722" y="6691"/>
                    <a:pt x="8722" y="6691"/>
                  </a:cubicBezTo>
                  <a:cubicBezTo>
                    <a:pt x="9252" y="6783"/>
                    <a:pt x="10555" y="6814"/>
                    <a:pt x="12058" y="6814"/>
                  </a:cubicBezTo>
                  <a:cubicBezTo>
                    <a:pt x="15063" y="6814"/>
                    <a:pt x="18866" y="6691"/>
                    <a:pt x="18866" y="6691"/>
                  </a:cubicBezTo>
                  <a:lnTo>
                    <a:pt x="18098" y="439"/>
                  </a:lnTo>
                  <a:lnTo>
                    <a:pt x="9600" y="2523"/>
                  </a:lnTo>
                  <a:cubicBezTo>
                    <a:pt x="9600" y="2523"/>
                    <a:pt x="2084" y="276"/>
                    <a:pt x="13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7647450" y="3048774"/>
              <a:ext cx="473158" cy="725366"/>
            </a:xfrm>
            <a:custGeom>
              <a:avLst/>
              <a:gdLst/>
              <a:ahLst/>
              <a:cxnLst/>
              <a:rect l="l" t="t" r="r" b="b"/>
              <a:pathLst>
                <a:path w="14971" h="22951" extrusionOk="0">
                  <a:moveTo>
                    <a:pt x="2414" y="1"/>
                  </a:moveTo>
                  <a:cubicBezTo>
                    <a:pt x="2247" y="602"/>
                    <a:pt x="2084" y="1260"/>
                    <a:pt x="1865" y="1975"/>
                  </a:cubicBezTo>
                  <a:cubicBezTo>
                    <a:pt x="0" y="8499"/>
                    <a:pt x="2137" y="21990"/>
                    <a:pt x="2137" y="21990"/>
                  </a:cubicBezTo>
                  <a:cubicBezTo>
                    <a:pt x="3579" y="22507"/>
                    <a:pt x="7432" y="22951"/>
                    <a:pt x="10432" y="22951"/>
                  </a:cubicBezTo>
                  <a:cubicBezTo>
                    <a:pt x="11886" y="22951"/>
                    <a:pt x="13140" y="22846"/>
                    <a:pt x="13821" y="22596"/>
                  </a:cubicBezTo>
                  <a:cubicBezTo>
                    <a:pt x="13821" y="22596"/>
                    <a:pt x="14970" y="15685"/>
                    <a:pt x="14970" y="5924"/>
                  </a:cubicBezTo>
                  <a:cubicBezTo>
                    <a:pt x="14918" y="3892"/>
                    <a:pt x="14588" y="1975"/>
                    <a:pt x="14202" y="110"/>
                  </a:cubicBez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7832843" y="2345063"/>
              <a:ext cx="46902" cy="91844"/>
            </a:xfrm>
            <a:custGeom>
              <a:avLst/>
              <a:gdLst/>
              <a:ahLst/>
              <a:cxnLst/>
              <a:rect l="l" t="t" r="r" b="b"/>
              <a:pathLst>
                <a:path w="1484" h="2906" extrusionOk="0">
                  <a:moveTo>
                    <a:pt x="658" y="1"/>
                  </a:moveTo>
                  <a:lnTo>
                    <a:pt x="0" y="549"/>
                  </a:lnTo>
                  <a:lnTo>
                    <a:pt x="825" y="2905"/>
                  </a:lnTo>
                  <a:lnTo>
                    <a:pt x="1483" y="988"/>
                  </a:lnTo>
                  <a:cubicBezTo>
                    <a:pt x="1483" y="988"/>
                    <a:pt x="1097" y="82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7879713" y="2345063"/>
              <a:ext cx="105687" cy="91844"/>
            </a:xfrm>
            <a:custGeom>
              <a:avLst/>
              <a:gdLst/>
              <a:ahLst/>
              <a:cxnLst/>
              <a:rect l="l" t="t" r="r" b="b"/>
              <a:pathLst>
                <a:path w="3344" h="2906" extrusionOk="0">
                  <a:moveTo>
                    <a:pt x="2576" y="1"/>
                  </a:moveTo>
                  <a:cubicBezTo>
                    <a:pt x="1918" y="821"/>
                    <a:pt x="0" y="988"/>
                    <a:pt x="0" y="988"/>
                  </a:cubicBezTo>
                  <a:lnTo>
                    <a:pt x="1097" y="2905"/>
                  </a:lnTo>
                  <a:lnTo>
                    <a:pt x="3343" y="549"/>
                  </a:lnTo>
                  <a:lnTo>
                    <a:pt x="25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7631774" y="2365859"/>
              <a:ext cx="223700" cy="1111169"/>
            </a:xfrm>
            <a:custGeom>
              <a:avLst/>
              <a:gdLst/>
              <a:ahLst/>
              <a:cxnLst/>
              <a:rect l="l" t="t" r="r" b="b"/>
              <a:pathLst>
                <a:path w="7078" h="35158" extrusionOk="0">
                  <a:moveTo>
                    <a:pt x="5871" y="1"/>
                  </a:moveTo>
                  <a:lnTo>
                    <a:pt x="4994" y="220"/>
                  </a:lnTo>
                  <a:lnTo>
                    <a:pt x="4059" y="602"/>
                  </a:lnTo>
                  <a:cubicBezTo>
                    <a:pt x="3840" y="1260"/>
                    <a:pt x="2743" y="3840"/>
                    <a:pt x="2304" y="5266"/>
                  </a:cubicBezTo>
                  <a:cubicBezTo>
                    <a:pt x="2085" y="5976"/>
                    <a:pt x="1813" y="7898"/>
                    <a:pt x="2032" y="9105"/>
                  </a:cubicBezTo>
                  <a:cubicBezTo>
                    <a:pt x="2142" y="9982"/>
                    <a:pt x="1536" y="16945"/>
                    <a:pt x="606" y="22376"/>
                  </a:cubicBezTo>
                  <a:cubicBezTo>
                    <a:pt x="1" y="25886"/>
                    <a:pt x="439" y="30712"/>
                    <a:pt x="878" y="34661"/>
                  </a:cubicBezTo>
                  <a:cubicBezTo>
                    <a:pt x="2580" y="34764"/>
                    <a:pt x="5007" y="35158"/>
                    <a:pt x="6749" y="35158"/>
                  </a:cubicBezTo>
                  <a:cubicBezTo>
                    <a:pt x="6862" y="35158"/>
                    <a:pt x="6971" y="35156"/>
                    <a:pt x="7078" y="35152"/>
                  </a:cubicBezTo>
                  <a:lnTo>
                    <a:pt x="6968" y="8556"/>
                  </a:lnTo>
                  <a:lnTo>
                    <a:pt x="6639" y="9267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884833" y="2365859"/>
              <a:ext cx="272245" cy="1109335"/>
            </a:xfrm>
            <a:custGeom>
              <a:avLst/>
              <a:gdLst/>
              <a:ahLst/>
              <a:cxnLst/>
              <a:rect l="l" t="t" r="r" b="b"/>
              <a:pathLst>
                <a:path w="8614" h="35100" extrusionOk="0">
                  <a:moveTo>
                    <a:pt x="3239" y="1"/>
                  </a:moveTo>
                  <a:lnTo>
                    <a:pt x="1" y="9157"/>
                  </a:lnTo>
                  <a:lnTo>
                    <a:pt x="606" y="35100"/>
                  </a:lnTo>
                  <a:cubicBezTo>
                    <a:pt x="2909" y="34933"/>
                    <a:pt x="6090" y="34661"/>
                    <a:pt x="8337" y="34275"/>
                  </a:cubicBezTo>
                  <a:cubicBezTo>
                    <a:pt x="8556" y="31261"/>
                    <a:pt x="8613" y="27584"/>
                    <a:pt x="8065" y="24241"/>
                  </a:cubicBezTo>
                  <a:cubicBezTo>
                    <a:pt x="7187" y="19248"/>
                    <a:pt x="6310" y="8938"/>
                    <a:pt x="6639" y="7898"/>
                  </a:cubicBezTo>
                  <a:cubicBezTo>
                    <a:pt x="7020" y="6582"/>
                    <a:pt x="7297" y="5595"/>
                    <a:pt x="7297" y="5595"/>
                  </a:cubicBezTo>
                  <a:cubicBezTo>
                    <a:pt x="7297" y="5595"/>
                    <a:pt x="6968" y="1808"/>
                    <a:pt x="6748" y="1150"/>
                  </a:cubicBezTo>
                  <a:lnTo>
                    <a:pt x="4116" y="22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7879713" y="2364058"/>
              <a:ext cx="135206" cy="313838"/>
            </a:xfrm>
            <a:custGeom>
              <a:avLst/>
              <a:gdLst/>
              <a:ahLst/>
              <a:cxnLst/>
              <a:rect l="l" t="t" r="r" b="b"/>
              <a:pathLst>
                <a:path w="4278" h="9930" extrusionOk="0">
                  <a:moveTo>
                    <a:pt x="3401" y="1"/>
                  </a:moveTo>
                  <a:cubicBezTo>
                    <a:pt x="3401" y="1"/>
                    <a:pt x="2633" y="826"/>
                    <a:pt x="1317" y="4388"/>
                  </a:cubicBezTo>
                  <a:cubicBezTo>
                    <a:pt x="878" y="5761"/>
                    <a:pt x="0" y="9929"/>
                    <a:pt x="0" y="9929"/>
                  </a:cubicBezTo>
                  <a:cubicBezTo>
                    <a:pt x="0" y="9929"/>
                    <a:pt x="1317" y="5761"/>
                    <a:pt x="3291" y="4555"/>
                  </a:cubicBezTo>
                  <a:lnTo>
                    <a:pt x="3071" y="2962"/>
                  </a:lnTo>
                  <a:lnTo>
                    <a:pt x="4168" y="3019"/>
                  </a:lnTo>
                  <a:lnTo>
                    <a:pt x="4278" y="277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7766979" y="2369336"/>
              <a:ext cx="72818" cy="291208"/>
            </a:xfrm>
            <a:custGeom>
              <a:avLst/>
              <a:gdLst/>
              <a:ahLst/>
              <a:cxnLst/>
              <a:rect l="l" t="t" r="r" b="b"/>
              <a:pathLst>
                <a:path w="2304" h="9214" extrusionOk="0">
                  <a:moveTo>
                    <a:pt x="1483" y="0"/>
                  </a:moveTo>
                  <a:lnTo>
                    <a:pt x="549" y="329"/>
                  </a:lnTo>
                  <a:lnTo>
                    <a:pt x="0" y="2466"/>
                  </a:lnTo>
                  <a:lnTo>
                    <a:pt x="878" y="2304"/>
                  </a:lnTo>
                  <a:lnTo>
                    <a:pt x="878" y="2304"/>
                  </a:lnTo>
                  <a:lnTo>
                    <a:pt x="277" y="4111"/>
                  </a:lnTo>
                  <a:cubicBezTo>
                    <a:pt x="1483" y="5265"/>
                    <a:pt x="2304" y="9214"/>
                    <a:pt x="2304" y="9214"/>
                  </a:cubicBezTo>
                  <a:cubicBezTo>
                    <a:pt x="2304" y="9214"/>
                    <a:pt x="2251" y="5814"/>
                    <a:pt x="2032" y="3839"/>
                  </a:cubicBezTo>
                  <a:cubicBezTo>
                    <a:pt x="1536" y="163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7900509" y="4501265"/>
              <a:ext cx="131761" cy="83216"/>
            </a:xfrm>
            <a:custGeom>
              <a:avLst/>
              <a:gdLst/>
              <a:ahLst/>
              <a:cxnLst/>
              <a:rect l="l" t="t" r="r" b="b"/>
              <a:pathLst>
                <a:path w="4169" h="2633" extrusionOk="0">
                  <a:moveTo>
                    <a:pt x="4168" y="0"/>
                  </a:moveTo>
                  <a:cubicBezTo>
                    <a:pt x="4168" y="0"/>
                    <a:pt x="3430" y="1040"/>
                    <a:pt x="2881" y="1040"/>
                  </a:cubicBezTo>
                  <a:cubicBezTo>
                    <a:pt x="2812" y="1040"/>
                    <a:pt x="2746" y="1024"/>
                    <a:pt x="2685" y="988"/>
                  </a:cubicBezTo>
                  <a:cubicBezTo>
                    <a:pt x="2298" y="714"/>
                    <a:pt x="1910" y="608"/>
                    <a:pt x="1503" y="608"/>
                  </a:cubicBezTo>
                  <a:cubicBezTo>
                    <a:pt x="1335" y="608"/>
                    <a:pt x="1163" y="626"/>
                    <a:pt x="988" y="659"/>
                  </a:cubicBezTo>
                  <a:lnTo>
                    <a:pt x="0" y="2633"/>
                  </a:lnTo>
                  <a:lnTo>
                    <a:pt x="4168" y="2633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7607501" y="4494344"/>
              <a:ext cx="225375" cy="90137"/>
            </a:xfrm>
            <a:custGeom>
              <a:avLst/>
              <a:gdLst/>
              <a:ahLst/>
              <a:cxnLst/>
              <a:rect l="l" t="t" r="r" b="b"/>
              <a:pathLst>
                <a:path w="7131" h="2852" extrusionOk="0">
                  <a:moveTo>
                    <a:pt x="6968" y="0"/>
                  </a:moveTo>
                  <a:cubicBezTo>
                    <a:pt x="6968" y="0"/>
                    <a:pt x="5924" y="1259"/>
                    <a:pt x="4994" y="1536"/>
                  </a:cubicBezTo>
                  <a:cubicBezTo>
                    <a:pt x="4179" y="1780"/>
                    <a:pt x="3696" y="1811"/>
                    <a:pt x="3501" y="1811"/>
                  </a:cubicBezTo>
                  <a:cubicBezTo>
                    <a:pt x="3434" y="1811"/>
                    <a:pt x="3401" y="1808"/>
                    <a:pt x="3401" y="1808"/>
                  </a:cubicBezTo>
                  <a:lnTo>
                    <a:pt x="2690" y="1426"/>
                  </a:lnTo>
                  <a:lnTo>
                    <a:pt x="1" y="2852"/>
                  </a:lnTo>
                  <a:lnTo>
                    <a:pt x="5046" y="2852"/>
                  </a:lnTo>
                  <a:lnTo>
                    <a:pt x="5871" y="1974"/>
                  </a:lnTo>
                  <a:lnTo>
                    <a:pt x="5981" y="2795"/>
                  </a:lnTo>
                  <a:lnTo>
                    <a:pt x="7130" y="2795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47221" y="2053446"/>
              <a:ext cx="95447" cy="293326"/>
            </a:xfrm>
            <a:custGeom>
              <a:avLst/>
              <a:gdLst/>
              <a:ahLst/>
              <a:cxnLst/>
              <a:rect l="l" t="t" r="r" b="b"/>
              <a:pathLst>
                <a:path w="3020" h="9281" extrusionOk="0">
                  <a:moveTo>
                    <a:pt x="187" y="0"/>
                  </a:moveTo>
                  <a:cubicBezTo>
                    <a:pt x="70" y="0"/>
                    <a:pt x="1" y="14"/>
                    <a:pt x="1" y="14"/>
                  </a:cubicBezTo>
                  <a:cubicBezTo>
                    <a:pt x="330" y="67"/>
                    <a:pt x="387" y="1712"/>
                    <a:pt x="330" y="2590"/>
                  </a:cubicBezTo>
                  <a:cubicBezTo>
                    <a:pt x="330" y="3467"/>
                    <a:pt x="1537" y="4292"/>
                    <a:pt x="769" y="6156"/>
                  </a:cubicBezTo>
                  <a:cubicBezTo>
                    <a:pt x="277" y="7363"/>
                    <a:pt x="1265" y="8074"/>
                    <a:pt x="878" y="9280"/>
                  </a:cubicBezTo>
                  <a:cubicBezTo>
                    <a:pt x="1187" y="9237"/>
                    <a:pt x="1409" y="9225"/>
                    <a:pt x="1589" y="9225"/>
                  </a:cubicBezTo>
                  <a:cubicBezTo>
                    <a:pt x="1826" y="9225"/>
                    <a:pt x="1989" y="9246"/>
                    <a:pt x="2180" y="9246"/>
                  </a:cubicBezTo>
                  <a:cubicBezTo>
                    <a:pt x="2386" y="9246"/>
                    <a:pt x="2623" y="9221"/>
                    <a:pt x="3019" y="9118"/>
                  </a:cubicBezTo>
                  <a:cubicBezTo>
                    <a:pt x="2800" y="8513"/>
                    <a:pt x="2142" y="6867"/>
                    <a:pt x="2304" y="5770"/>
                  </a:cubicBezTo>
                  <a:cubicBezTo>
                    <a:pt x="2524" y="4454"/>
                    <a:pt x="2962" y="2427"/>
                    <a:pt x="2032" y="1111"/>
                  </a:cubicBezTo>
                  <a:cubicBezTo>
                    <a:pt x="1331" y="124"/>
                    <a:pt x="539" y="0"/>
                    <a:pt x="187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7961095" y="2176452"/>
              <a:ext cx="58975" cy="57711"/>
            </a:xfrm>
            <a:custGeom>
              <a:avLst/>
              <a:gdLst/>
              <a:ahLst/>
              <a:cxnLst/>
              <a:rect l="l" t="t" r="r" b="b"/>
              <a:pathLst>
                <a:path w="1866" h="1826" extrusionOk="0">
                  <a:moveTo>
                    <a:pt x="1382" y="0"/>
                  </a:moveTo>
                  <a:cubicBezTo>
                    <a:pt x="993" y="0"/>
                    <a:pt x="439" y="510"/>
                    <a:pt x="439" y="510"/>
                  </a:cubicBezTo>
                  <a:lnTo>
                    <a:pt x="1" y="1826"/>
                  </a:lnTo>
                  <a:cubicBezTo>
                    <a:pt x="1" y="1826"/>
                    <a:pt x="1155" y="1659"/>
                    <a:pt x="1484" y="1220"/>
                  </a:cubicBezTo>
                  <a:cubicBezTo>
                    <a:pt x="1813" y="782"/>
                    <a:pt x="1865" y="180"/>
                    <a:pt x="1484" y="14"/>
                  </a:cubicBezTo>
                  <a:cubicBezTo>
                    <a:pt x="1452" y="5"/>
                    <a:pt x="1418" y="0"/>
                    <a:pt x="138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7801649" y="2561651"/>
              <a:ext cx="272214" cy="353628"/>
            </a:xfrm>
            <a:custGeom>
              <a:avLst/>
              <a:gdLst/>
              <a:ahLst/>
              <a:cxnLst/>
              <a:rect l="l" t="t" r="r" b="b"/>
              <a:pathLst>
                <a:path w="8613" h="11189" extrusionOk="0">
                  <a:moveTo>
                    <a:pt x="8227" y="1"/>
                  </a:moveTo>
                  <a:lnTo>
                    <a:pt x="1097" y="167"/>
                  </a:lnTo>
                  <a:lnTo>
                    <a:pt x="0" y="606"/>
                  </a:lnTo>
                  <a:lnTo>
                    <a:pt x="8227" y="11189"/>
                  </a:lnTo>
                  <a:lnTo>
                    <a:pt x="8613" y="10258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7801649" y="2572049"/>
              <a:ext cx="260014" cy="358906"/>
            </a:xfrm>
            <a:custGeom>
              <a:avLst/>
              <a:gdLst/>
              <a:ahLst/>
              <a:cxnLst/>
              <a:rect l="l" t="t" r="r" b="b"/>
              <a:pathLst>
                <a:path w="8227" h="11356" extrusionOk="0">
                  <a:moveTo>
                    <a:pt x="7897" y="1"/>
                  </a:moveTo>
                  <a:lnTo>
                    <a:pt x="0" y="277"/>
                  </a:lnTo>
                  <a:lnTo>
                    <a:pt x="878" y="11355"/>
                  </a:lnTo>
                  <a:lnTo>
                    <a:pt x="8227" y="10860"/>
                  </a:lnTo>
                  <a:lnTo>
                    <a:pt x="78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7796498" y="2700332"/>
              <a:ext cx="370979" cy="175155"/>
            </a:xfrm>
            <a:custGeom>
              <a:avLst/>
              <a:gdLst/>
              <a:ahLst/>
              <a:cxnLst/>
              <a:rect l="l" t="t" r="r" b="b"/>
              <a:pathLst>
                <a:path w="11738" h="5542" extrusionOk="0">
                  <a:moveTo>
                    <a:pt x="2195" y="0"/>
                  </a:moveTo>
                  <a:lnTo>
                    <a:pt x="2085" y="549"/>
                  </a:lnTo>
                  <a:cubicBezTo>
                    <a:pt x="2085" y="549"/>
                    <a:pt x="2247" y="768"/>
                    <a:pt x="2357" y="935"/>
                  </a:cubicBezTo>
                  <a:cubicBezTo>
                    <a:pt x="2524" y="1097"/>
                    <a:pt x="2576" y="1373"/>
                    <a:pt x="2467" y="1373"/>
                  </a:cubicBezTo>
                  <a:cubicBezTo>
                    <a:pt x="2414" y="1373"/>
                    <a:pt x="1317" y="1097"/>
                    <a:pt x="931" y="825"/>
                  </a:cubicBezTo>
                  <a:cubicBezTo>
                    <a:pt x="549" y="606"/>
                    <a:pt x="220" y="386"/>
                    <a:pt x="220" y="386"/>
                  </a:cubicBezTo>
                  <a:lnTo>
                    <a:pt x="1" y="1264"/>
                  </a:lnTo>
                  <a:lnTo>
                    <a:pt x="273" y="1645"/>
                  </a:lnTo>
                  <a:lnTo>
                    <a:pt x="330" y="1974"/>
                  </a:lnTo>
                  <a:lnTo>
                    <a:pt x="931" y="2413"/>
                  </a:lnTo>
                  <a:lnTo>
                    <a:pt x="1098" y="2852"/>
                  </a:lnTo>
                  <a:cubicBezTo>
                    <a:pt x="1098" y="2852"/>
                    <a:pt x="2195" y="3291"/>
                    <a:pt x="2962" y="3567"/>
                  </a:cubicBezTo>
                  <a:cubicBezTo>
                    <a:pt x="3783" y="3839"/>
                    <a:pt x="4551" y="4115"/>
                    <a:pt x="5814" y="4278"/>
                  </a:cubicBezTo>
                  <a:cubicBezTo>
                    <a:pt x="6415" y="4387"/>
                    <a:pt x="8828" y="4936"/>
                    <a:pt x="11737" y="5541"/>
                  </a:cubicBezTo>
                  <a:cubicBezTo>
                    <a:pt x="11518" y="4774"/>
                    <a:pt x="11351" y="4006"/>
                    <a:pt x="11132" y="3238"/>
                  </a:cubicBezTo>
                  <a:cubicBezTo>
                    <a:pt x="8938" y="2852"/>
                    <a:pt x="6253" y="2580"/>
                    <a:pt x="5595" y="2251"/>
                  </a:cubicBezTo>
                  <a:cubicBezTo>
                    <a:pt x="4441" y="1755"/>
                    <a:pt x="3673" y="1097"/>
                    <a:pt x="3291" y="715"/>
                  </a:cubicBezTo>
                  <a:cubicBezTo>
                    <a:pt x="2962" y="277"/>
                    <a:pt x="2195" y="0"/>
                    <a:pt x="2195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7983692" y="2771443"/>
              <a:ext cx="60650" cy="105719"/>
            </a:xfrm>
            <a:custGeom>
              <a:avLst/>
              <a:gdLst/>
              <a:ahLst/>
              <a:cxnLst/>
              <a:rect l="l" t="t" r="r" b="b"/>
              <a:pathLst>
                <a:path w="1919" h="3345" extrusionOk="0">
                  <a:moveTo>
                    <a:pt x="1" y="1"/>
                  </a:moveTo>
                  <a:lnTo>
                    <a:pt x="163" y="2633"/>
                  </a:lnTo>
                  <a:lnTo>
                    <a:pt x="1918" y="3344"/>
                  </a:lnTo>
                  <a:cubicBezTo>
                    <a:pt x="1918" y="3344"/>
                    <a:pt x="931" y="549"/>
                    <a:pt x="931" y="1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8009640" y="2394841"/>
              <a:ext cx="268737" cy="529163"/>
            </a:xfrm>
            <a:custGeom>
              <a:avLst/>
              <a:gdLst/>
              <a:ahLst/>
              <a:cxnLst/>
              <a:rect l="l" t="t" r="r" b="b"/>
              <a:pathLst>
                <a:path w="8503" h="16743" extrusionOk="0">
                  <a:moveTo>
                    <a:pt x="3147" y="1"/>
                  </a:moveTo>
                  <a:cubicBezTo>
                    <a:pt x="3085" y="1"/>
                    <a:pt x="3024" y="5"/>
                    <a:pt x="2962" y="14"/>
                  </a:cubicBezTo>
                  <a:cubicBezTo>
                    <a:pt x="1264" y="181"/>
                    <a:pt x="549" y="1549"/>
                    <a:pt x="1646" y="5279"/>
                  </a:cubicBezTo>
                  <a:cubicBezTo>
                    <a:pt x="2799" y="9337"/>
                    <a:pt x="3348" y="12189"/>
                    <a:pt x="3348" y="12189"/>
                  </a:cubicBezTo>
                  <a:lnTo>
                    <a:pt x="110" y="12027"/>
                  </a:lnTo>
                  <a:lnTo>
                    <a:pt x="0" y="15041"/>
                  </a:lnTo>
                  <a:lnTo>
                    <a:pt x="1316" y="15370"/>
                  </a:lnTo>
                  <a:lnTo>
                    <a:pt x="1316" y="15479"/>
                  </a:lnTo>
                  <a:cubicBezTo>
                    <a:pt x="2251" y="15699"/>
                    <a:pt x="6252" y="16743"/>
                    <a:pt x="6419" y="16743"/>
                  </a:cubicBezTo>
                  <a:cubicBezTo>
                    <a:pt x="8503" y="16743"/>
                    <a:pt x="5704" y="5169"/>
                    <a:pt x="5542" y="3471"/>
                  </a:cubicBezTo>
                  <a:cubicBezTo>
                    <a:pt x="5230" y="1341"/>
                    <a:pt x="4231" y="1"/>
                    <a:pt x="3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7839764" y="2565127"/>
              <a:ext cx="173353" cy="46902"/>
            </a:xfrm>
            <a:custGeom>
              <a:avLst/>
              <a:gdLst/>
              <a:ahLst/>
              <a:cxnLst/>
              <a:rect l="l" t="t" r="r" b="b"/>
              <a:pathLst>
                <a:path w="5485" h="1484" extrusionOk="0">
                  <a:moveTo>
                    <a:pt x="5432" y="0"/>
                  </a:moveTo>
                  <a:lnTo>
                    <a:pt x="1" y="277"/>
                  </a:lnTo>
                  <a:lnTo>
                    <a:pt x="58" y="1483"/>
                  </a:lnTo>
                  <a:lnTo>
                    <a:pt x="5485" y="1264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7895231" y="2554603"/>
              <a:ext cx="60776" cy="34829"/>
            </a:xfrm>
            <a:custGeom>
              <a:avLst/>
              <a:gdLst/>
              <a:ahLst/>
              <a:cxnLst/>
              <a:rect l="l" t="t" r="r" b="b"/>
              <a:pathLst>
                <a:path w="1923" h="1102" extrusionOk="0">
                  <a:moveTo>
                    <a:pt x="1025" y="0"/>
                  </a:moveTo>
                  <a:cubicBezTo>
                    <a:pt x="995" y="0"/>
                    <a:pt x="965" y="1"/>
                    <a:pt x="935" y="4"/>
                  </a:cubicBezTo>
                  <a:cubicBezTo>
                    <a:pt x="439" y="4"/>
                    <a:pt x="1" y="443"/>
                    <a:pt x="1" y="992"/>
                  </a:cubicBezTo>
                  <a:lnTo>
                    <a:pt x="58" y="1101"/>
                  </a:lnTo>
                  <a:lnTo>
                    <a:pt x="1922" y="1049"/>
                  </a:lnTo>
                  <a:lnTo>
                    <a:pt x="1922" y="882"/>
                  </a:lnTo>
                  <a:cubicBezTo>
                    <a:pt x="1922" y="417"/>
                    <a:pt x="1530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6647775" y="1808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6589525" y="18633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8299325" y="39340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7421425" y="29705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7366375" y="30255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8274850" y="22152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5583675" y="33706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528625" y="34256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7290275" y="14347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7235225" y="14927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8470825" y="9270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898600" y="14531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843550" y="15081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5834475" y="21044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6889500" y="5874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44"/>
          <p:cNvSpPr/>
          <p:nvPr/>
        </p:nvSpPr>
        <p:spPr>
          <a:xfrm>
            <a:off x="-4160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rgbClr val="CC9666"/>
                </a:solidFill>
              </a:rPr>
              <a:t>conclusion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3965686" y="1520672"/>
            <a:ext cx="4979664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Reviews are becoming an integral part of our       </a:t>
            </a:r>
          </a:p>
          <a:p>
            <a:pPr marL="0" indent="0"/>
            <a:r>
              <a:rPr lang="en-US" dirty="0"/>
              <a:t>daily lives.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The best model Logistic Regression</a:t>
            </a: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   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accuracy </a:t>
            </a:r>
            <a:r>
              <a:rPr lang="ar-SA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0.8</a:t>
            </a:r>
            <a:r>
              <a:rPr lang="en-US" sz="1200" b="1">
                <a:solidFill>
                  <a:schemeClr val="tx1">
                    <a:lumMod val="50000"/>
                  </a:schemeClr>
                </a:solidFill>
                <a:sym typeface="Arial"/>
              </a:rPr>
              <a:t>3</a:t>
            </a:r>
            <a:endParaRPr lang="ar-SA" sz="1200" b="1" dirty="0">
              <a:solidFill>
                <a:schemeClr val="tx1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chemeClr val="tx1"/>
              </a:solidFill>
              <a:sym typeface="Arial"/>
            </a:endParaRPr>
          </a:p>
          <a:p>
            <a:pPr marL="0" indent="0"/>
            <a:r>
              <a:rPr lang="en-US" b="1" dirty="0"/>
              <a:t>Future work : </a:t>
            </a:r>
            <a:r>
              <a:rPr lang="en-US" dirty="0"/>
              <a:t>Using different values of n-grams and optimization of algorithms to improve the performance.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028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/>
          <p:nvPr/>
        </p:nvSpPr>
        <p:spPr>
          <a:xfrm>
            <a:off x="245923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56"/>
          <p:cNvSpPr/>
          <p:nvPr/>
        </p:nvSpPr>
        <p:spPr>
          <a:xfrm>
            <a:off x="400274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56"/>
          <p:cNvSpPr/>
          <p:nvPr/>
        </p:nvSpPr>
        <p:spPr>
          <a:xfrm>
            <a:off x="554625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56"/>
          <p:cNvSpPr/>
          <p:nvPr/>
        </p:nvSpPr>
        <p:spPr>
          <a:xfrm>
            <a:off x="708976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6"/>
          <p:cNvSpPr/>
          <p:nvPr/>
        </p:nvSpPr>
        <p:spPr>
          <a:xfrm>
            <a:off x="91572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OUR TEAM</a:t>
            </a:r>
            <a:endParaRPr b="0"/>
          </a:p>
        </p:txBody>
      </p:sp>
      <p:sp>
        <p:nvSpPr>
          <p:cNvPr id="1572" name="Google Shape;1572;p56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Shaima</a:t>
            </a:r>
            <a:endParaRPr dirty="0"/>
          </a:p>
        </p:txBody>
      </p:sp>
      <p:sp>
        <p:nvSpPr>
          <p:cNvPr id="1574" name="Google Shape;1574;p56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Nasser</a:t>
            </a:r>
            <a:endParaRPr dirty="0"/>
          </a:p>
        </p:txBody>
      </p:sp>
      <p:sp>
        <p:nvSpPr>
          <p:cNvPr id="1576" name="Google Shape;1576;p56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Munira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9" name="Google Shape;1579;p56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Raghad</a:t>
            </a:r>
            <a:endParaRPr dirty="0"/>
          </a:p>
        </p:txBody>
      </p:sp>
      <p:sp>
        <p:nvSpPr>
          <p:cNvPr id="1582" name="Google Shape;1582;p56"/>
          <p:cNvSpPr txBox="1">
            <a:spLocks noGrp="1"/>
          </p:cNvSpPr>
          <p:nvPr>
            <p:ph type="title" idx="14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3" name="Google Shape;1583;p56"/>
          <p:cNvSpPr txBox="1">
            <a:spLocks noGrp="1"/>
          </p:cNvSpPr>
          <p:nvPr>
            <p:ph type="title" idx="15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4" name="Google Shape;1584;p56"/>
          <p:cNvSpPr txBox="1">
            <a:spLocks noGrp="1"/>
          </p:cNvSpPr>
          <p:nvPr>
            <p:ph type="title" idx="16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5" name="Google Shape;1585;p56"/>
          <p:cNvSpPr txBox="1">
            <a:spLocks noGrp="1"/>
          </p:cNvSpPr>
          <p:nvPr>
            <p:ph type="title" idx="17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6" name="Google Shape;1586;p56"/>
          <p:cNvSpPr txBox="1">
            <a:spLocks noGrp="1"/>
          </p:cNvSpPr>
          <p:nvPr>
            <p:ph type="title" idx="18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587" name="Google Shape;1587;p56"/>
          <p:cNvCxnSpPr>
            <a:stCxn id="1570" idx="4"/>
            <a:endCxn id="1572" idx="0"/>
          </p:cNvCxnSpPr>
          <p:nvPr/>
        </p:nvCxnSpPr>
        <p:spPr>
          <a:xfrm>
            <a:off x="148497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8" name="Google Shape;1588;p56"/>
          <p:cNvCxnSpPr>
            <a:stCxn id="1566" idx="4"/>
            <a:endCxn id="1574" idx="0"/>
          </p:cNvCxnSpPr>
          <p:nvPr/>
        </p:nvCxnSpPr>
        <p:spPr>
          <a:xfrm>
            <a:off x="302848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9" name="Google Shape;1589;p56"/>
          <p:cNvCxnSpPr>
            <a:stCxn id="1567" idx="4"/>
            <a:endCxn id="1576" idx="0"/>
          </p:cNvCxnSpPr>
          <p:nvPr/>
        </p:nvCxnSpPr>
        <p:spPr>
          <a:xfrm>
            <a:off x="457199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0" name="Google Shape;1590;p56"/>
          <p:cNvCxnSpPr>
            <a:stCxn id="1568" idx="4"/>
            <a:endCxn id="1577" idx="0"/>
          </p:cNvCxnSpPr>
          <p:nvPr/>
        </p:nvCxnSpPr>
        <p:spPr>
          <a:xfrm>
            <a:off x="611550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1" name="Google Shape;1591;p56"/>
          <p:cNvCxnSpPr>
            <a:stCxn id="1569" idx="4"/>
            <a:endCxn id="1579" idx="0"/>
          </p:cNvCxnSpPr>
          <p:nvPr/>
        </p:nvCxnSpPr>
        <p:spPr>
          <a:xfrm>
            <a:off x="765901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5"/>
          <p:cNvSpPr txBox="1">
            <a:spLocks noGrp="1"/>
          </p:cNvSpPr>
          <p:nvPr>
            <p:ph type="body" idx="1"/>
          </p:nvPr>
        </p:nvSpPr>
        <p:spPr>
          <a:xfrm>
            <a:off x="2057400" y="2756848"/>
            <a:ext cx="5029200" cy="42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2425;p65"/>
          <p:cNvSpPr txBox="1">
            <a:spLocks noGrp="1"/>
          </p:cNvSpPr>
          <p:nvPr>
            <p:ph type="title"/>
          </p:nvPr>
        </p:nvSpPr>
        <p:spPr>
          <a:xfrm>
            <a:off x="1333500" y="1662349"/>
            <a:ext cx="57531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Introduction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4072360" y="1552506"/>
            <a:ext cx="4835839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This project about analyzing reviews made by various patients for specific drugs on different pharmaceutical review sites to predict sentiments for drugs</a:t>
            </a:r>
            <a:r>
              <a:rPr lang="en-GB" dirty="0"/>
              <a:t>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b="1" dirty="0">
                <a:solidFill>
                  <a:schemeClr val="bg2"/>
                </a:solidFill>
              </a:rPr>
              <a:t>Business problem</a:t>
            </a:r>
            <a:endParaRPr lang="en-GB" b="1" dirty="0">
              <a:solidFill>
                <a:schemeClr val="bg2"/>
              </a:solidFill>
            </a:endParaRPr>
          </a:p>
          <a:p>
            <a:pPr marL="0" lvl="0" indent="0"/>
            <a:r>
              <a:rPr lang="en-US" dirty="0"/>
              <a:t>help the drug manufacturers understand the sentiments behind thousands of reviews from patients in more efficient and quicker way that can help them in making decisions to improve their drugs.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/>
          <p:nvPr/>
        </p:nvSpPr>
        <p:spPr>
          <a:xfrm>
            <a:off x="4850825" y="1303875"/>
            <a:ext cx="3077100" cy="307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50" y="1452775"/>
            <a:ext cx="2978101" cy="278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41"/>
          <p:cNvGrpSpPr/>
          <p:nvPr/>
        </p:nvGrpSpPr>
        <p:grpSpPr>
          <a:xfrm>
            <a:off x="4571200" y="1173325"/>
            <a:ext cx="3810800" cy="3426100"/>
            <a:chOff x="4571200" y="1173325"/>
            <a:chExt cx="3810800" cy="3426100"/>
          </a:xfrm>
        </p:grpSpPr>
        <p:sp>
          <p:nvSpPr>
            <p:cNvPr id="974" name="Google Shape;974;p41"/>
            <p:cNvSpPr/>
            <p:nvPr/>
          </p:nvSpPr>
          <p:spPr>
            <a:xfrm>
              <a:off x="647647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41822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812802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725012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719507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810355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541237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535732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711897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706392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829952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72730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67225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4626250" y="314610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457120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66317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71820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1"/>
          <p:cNvSpPr txBox="1">
            <a:spLocks noGrp="1"/>
          </p:cNvSpPr>
          <p:nvPr>
            <p:ph type="title"/>
          </p:nvPr>
        </p:nvSpPr>
        <p:spPr>
          <a:xfrm>
            <a:off x="459038" y="2396112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5000" dirty="0"/>
              <a:t>02</a:t>
            </a:r>
            <a:br>
              <a:rPr lang="en-GB" sz="5000" dirty="0"/>
            </a:br>
            <a:r>
              <a:rPr lang="en-GB" sz="5000" dirty="0"/>
              <a:t>Design</a:t>
            </a:r>
            <a:endParaRPr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1"/>
          </p:nvPr>
        </p:nvSpPr>
        <p:spPr>
          <a:xfrm>
            <a:off x="424349" y="1950261"/>
            <a:ext cx="3333749" cy="3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From </a:t>
            </a:r>
            <a:r>
              <a:rPr lang="en-US" dirty="0" err="1"/>
              <a:t>Kaggle</a:t>
            </a:r>
            <a:r>
              <a:rPr lang="en-US" dirty="0"/>
              <a:t> </a:t>
            </a:r>
            <a:r>
              <a:rPr lang="en-US" dirty="0" err="1"/>
              <a:t>websit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2"/>
          </p:nvPr>
        </p:nvSpPr>
        <p:spPr>
          <a:xfrm>
            <a:off x="953473" y="1627937"/>
            <a:ext cx="2275502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-apple-system"/>
              </a:rPr>
              <a:t>Dataset source:</a:t>
            </a:r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5"/>
          </p:nvPr>
        </p:nvSpPr>
        <p:spPr>
          <a:xfrm>
            <a:off x="5987311" y="1820361"/>
            <a:ext cx="2324099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bg2"/>
                </a:solidFill>
                <a:latin typeface="-apple-system"/>
              </a:rPr>
              <a:t>Size of Data: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6"/>
          </p:nvPr>
        </p:nvSpPr>
        <p:spPr>
          <a:xfrm>
            <a:off x="6025410" y="208016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Number of rows: 161297 Number of columns: 7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973" t="44881" r="11609" b="12768"/>
          <a:stretch/>
        </p:blipFill>
        <p:spPr>
          <a:xfrm>
            <a:off x="1376553" y="2564149"/>
            <a:ext cx="6361727" cy="2035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4976246" y="2464125"/>
            <a:ext cx="4271435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03</a:t>
            </a:r>
            <a:br>
              <a:rPr lang="en-US" b="1" dirty="0"/>
            </a:br>
            <a:r>
              <a:rPr lang="en-US" b="1" dirty="0"/>
              <a:t>Exploration and Pre-processing</a:t>
            </a:r>
            <a:br>
              <a:rPr lang="en-US" dirty="0"/>
            </a:br>
            <a:endParaRPr dirty="0"/>
          </a:p>
        </p:txBody>
      </p:sp>
      <p:sp>
        <p:nvSpPr>
          <p:cNvPr id="1252" name="Google Shape;1252;p47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7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7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7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7"/>
          <p:cNvSpPr/>
          <p:nvPr/>
        </p:nvSpPr>
        <p:spPr>
          <a:xfrm>
            <a:off x="8385135" y="3778110"/>
            <a:ext cx="59621" cy="601"/>
          </a:xfrm>
          <a:custGeom>
            <a:avLst/>
            <a:gdLst/>
            <a:ahLst/>
            <a:cxnLst/>
            <a:rect l="l" t="t" r="r" b="b"/>
            <a:pathLst>
              <a:path w="2679" h="27" extrusionOk="0">
                <a:moveTo>
                  <a:pt x="27" y="0"/>
                </a:moveTo>
                <a:cubicBezTo>
                  <a:pt x="1" y="0"/>
                  <a:pt x="1" y="26"/>
                  <a:pt x="1" y="26"/>
                </a:cubicBezTo>
                <a:lnTo>
                  <a:pt x="2679" y="26"/>
                </a:lnTo>
                <a:lnTo>
                  <a:pt x="2679" y="0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47"/>
          <p:cNvGrpSpPr/>
          <p:nvPr/>
        </p:nvGrpSpPr>
        <p:grpSpPr>
          <a:xfrm>
            <a:off x="761200" y="1017450"/>
            <a:ext cx="3810800" cy="3621850"/>
            <a:chOff x="761200" y="1017450"/>
            <a:chExt cx="3810800" cy="3621850"/>
          </a:xfrm>
        </p:grpSpPr>
        <p:sp>
          <p:nvSpPr>
            <p:cNvPr id="1269" name="Google Shape;1269;p47"/>
            <p:cNvSpPr/>
            <p:nvPr/>
          </p:nvSpPr>
          <p:spPr>
            <a:xfrm>
              <a:off x="2996975" y="3433250"/>
              <a:ext cx="796675" cy="1151325"/>
            </a:xfrm>
            <a:custGeom>
              <a:avLst/>
              <a:gdLst/>
              <a:ahLst/>
              <a:cxnLst/>
              <a:rect l="l" t="t" r="r" b="b"/>
              <a:pathLst>
                <a:path w="31867" h="46053" extrusionOk="0">
                  <a:moveTo>
                    <a:pt x="11956" y="0"/>
                  </a:moveTo>
                  <a:lnTo>
                    <a:pt x="11956" y="10144"/>
                  </a:lnTo>
                  <a:cubicBezTo>
                    <a:pt x="11956" y="12557"/>
                    <a:pt x="10201" y="15575"/>
                    <a:pt x="8117" y="16835"/>
                  </a:cubicBezTo>
                  <a:cubicBezTo>
                    <a:pt x="3239" y="19743"/>
                    <a:pt x="1" y="25228"/>
                    <a:pt x="439" y="31480"/>
                  </a:cubicBezTo>
                  <a:cubicBezTo>
                    <a:pt x="716" y="35209"/>
                    <a:pt x="2304" y="38552"/>
                    <a:pt x="4717" y="41132"/>
                  </a:cubicBezTo>
                  <a:cubicBezTo>
                    <a:pt x="7349" y="43927"/>
                    <a:pt x="10969" y="45739"/>
                    <a:pt x="14975" y="46011"/>
                  </a:cubicBezTo>
                  <a:cubicBezTo>
                    <a:pt x="15365" y="46038"/>
                    <a:pt x="15752" y="46052"/>
                    <a:pt x="16137" y="46052"/>
                  </a:cubicBezTo>
                  <a:cubicBezTo>
                    <a:pt x="24825" y="46052"/>
                    <a:pt x="31866" y="39044"/>
                    <a:pt x="31866" y="30326"/>
                  </a:cubicBezTo>
                  <a:cubicBezTo>
                    <a:pt x="31866" y="26377"/>
                    <a:pt x="30383" y="22815"/>
                    <a:pt x="27970" y="20015"/>
                  </a:cubicBezTo>
                  <a:cubicBezTo>
                    <a:pt x="26821" y="18699"/>
                    <a:pt x="25395" y="17550"/>
                    <a:pt x="23859" y="16672"/>
                  </a:cubicBezTo>
                  <a:cubicBezTo>
                    <a:pt x="21718" y="15466"/>
                    <a:pt x="19963" y="12447"/>
                    <a:pt x="19963" y="10034"/>
                  </a:cubicBezTo>
                  <a:lnTo>
                    <a:pt x="19963" y="0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3253425" y="3376975"/>
              <a:ext cx="286525" cy="72750"/>
            </a:xfrm>
            <a:custGeom>
              <a:avLst/>
              <a:gdLst/>
              <a:ahLst/>
              <a:cxnLst/>
              <a:rect l="l" t="t" r="r" b="b"/>
              <a:pathLst>
                <a:path w="11461" h="2910" extrusionOk="0">
                  <a:moveTo>
                    <a:pt x="1426" y="0"/>
                  </a:moveTo>
                  <a:cubicBezTo>
                    <a:pt x="658" y="0"/>
                    <a:pt x="0" y="659"/>
                    <a:pt x="0" y="1426"/>
                  </a:cubicBezTo>
                  <a:cubicBezTo>
                    <a:pt x="0" y="2251"/>
                    <a:pt x="658" y="2909"/>
                    <a:pt x="1426" y="2909"/>
                  </a:cubicBezTo>
                  <a:lnTo>
                    <a:pt x="10034" y="2909"/>
                  </a:lnTo>
                  <a:cubicBezTo>
                    <a:pt x="10802" y="2909"/>
                    <a:pt x="11460" y="2251"/>
                    <a:pt x="11460" y="1426"/>
                  </a:cubicBezTo>
                  <a:cubicBezTo>
                    <a:pt x="11460" y="659"/>
                    <a:pt x="10802" y="0"/>
                    <a:pt x="10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3038100" y="4170250"/>
              <a:ext cx="723950" cy="384550"/>
            </a:xfrm>
            <a:custGeom>
              <a:avLst/>
              <a:gdLst/>
              <a:ahLst/>
              <a:cxnLst/>
              <a:rect l="l" t="t" r="r" b="b"/>
              <a:pathLst>
                <a:path w="28958" h="15382" extrusionOk="0">
                  <a:moveTo>
                    <a:pt x="7545" y="1"/>
                  </a:moveTo>
                  <a:cubicBezTo>
                    <a:pt x="5325" y="1"/>
                    <a:pt x="2844" y="468"/>
                    <a:pt x="1" y="1723"/>
                  </a:cubicBezTo>
                  <a:cubicBezTo>
                    <a:pt x="440" y="9348"/>
                    <a:pt x="6749" y="15381"/>
                    <a:pt x="14479" y="15381"/>
                  </a:cubicBezTo>
                  <a:cubicBezTo>
                    <a:pt x="22214" y="15381"/>
                    <a:pt x="28519" y="9348"/>
                    <a:pt x="28958" y="1723"/>
                  </a:cubicBezTo>
                  <a:lnTo>
                    <a:pt x="28958" y="1723"/>
                  </a:lnTo>
                  <a:cubicBezTo>
                    <a:pt x="26869" y="3477"/>
                    <a:pt x="24990" y="4106"/>
                    <a:pt x="23165" y="4106"/>
                  </a:cubicBezTo>
                  <a:cubicBezTo>
                    <a:pt x="20822" y="4106"/>
                    <a:pt x="18567" y="3071"/>
                    <a:pt x="16072" y="2052"/>
                  </a:cubicBezTo>
                  <a:cubicBezTo>
                    <a:pt x="13579" y="1037"/>
                    <a:pt x="10850" y="1"/>
                    <a:pt x="7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3428925" y="3449700"/>
              <a:ext cx="264575" cy="760900"/>
            </a:xfrm>
            <a:custGeom>
              <a:avLst/>
              <a:gdLst/>
              <a:ahLst/>
              <a:cxnLst/>
              <a:rect l="l" t="t" r="r" b="b"/>
              <a:pathLst>
                <a:path w="10583" h="30436" extrusionOk="0">
                  <a:moveTo>
                    <a:pt x="0" y="0"/>
                  </a:moveTo>
                  <a:lnTo>
                    <a:pt x="0" y="9104"/>
                  </a:lnTo>
                  <a:cubicBezTo>
                    <a:pt x="0" y="11298"/>
                    <a:pt x="601" y="15027"/>
                    <a:pt x="2246" y="16124"/>
                  </a:cubicBezTo>
                  <a:cubicBezTo>
                    <a:pt x="6033" y="18537"/>
                    <a:pt x="8498" y="24074"/>
                    <a:pt x="8498" y="29448"/>
                  </a:cubicBezTo>
                  <a:cubicBezTo>
                    <a:pt x="8498" y="29777"/>
                    <a:pt x="8498" y="30106"/>
                    <a:pt x="8446" y="30436"/>
                  </a:cubicBezTo>
                  <a:cubicBezTo>
                    <a:pt x="9595" y="28189"/>
                    <a:pt x="10363" y="25447"/>
                    <a:pt x="10582" y="22157"/>
                  </a:cubicBezTo>
                  <a:cubicBezTo>
                    <a:pt x="9047" y="19195"/>
                    <a:pt x="6471" y="16672"/>
                    <a:pt x="4111" y="15137"/>
                  </a:cubicBezTo>
                  <a:cubicBezTo>
                    <a:pt x="2413" y="14040"/>
                    <a:pt x="1040" y="11298"/>
                    <a:pt x="1040" y="910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3114900" y="3933625"/>
              <a:ext cx="678750" cy="651325"/>
            </a:xfrm>
            <a:custGeom>
              <a:avLst/>
              <a:gdLst/>
              <a:ahLst/>
              <a:cxnLst/>
              <a:rect l="l" t="t" r="r" b="b"/>
              <a:pathLst>
                <a:path w="27150" h="26053" extrusionOk="0">
                  <a:moveTo>
                    <a:pt x="21007" y="11079"/>
                  </a:moveTo>
                  <a:lnTo>
                    <a:pt x="21007" y="11079"/>
                  </a:lnTo>
                  <a:cubicBezTo>
                    <a:pt x="20568" y="11956"/>
                    <a:pt x="20020" y="12781"/>
                    <a:pt x="19414" y="13549"/>
                  </a:cubicBezTo>
                  <a:cubicBezTo>
                    <a:pt x="19634" y="13549"/>
                    <a:pt x="19853" y="13601"/>
                    <a:pt x="20072" y="13601"/>
                  </a:cubicBezTo>
                  <a:cubicBezTo>
                    <a:pt x="20292" y="13601"/>
                    <a:pt x="20458" y="13549"/>
                    <a:pt x="20678" y="13549"/>
                  </a:cubicBezTo>
                  <a:cubicBezTo>
                    <a:pt x="20840" y="12781"/>
                    <a:pt x="20950" y="11956"/>
                    <a:pt x="21007" y="11079"/>
                  </a:cubicBezTo>
                  <a:close/>
                  <a:moveTo>
                    <a:pt x="23253" y="0"/>
                  </a:moveTo>
                  <a:cubicBezTo>
                    <a:pt x="23253" y="988"/>
                    <a:pt x="23200" y="1922"/>
                    <a:pt x="23143" y="2800"/>
                  </a:cubicBezTo>
                  <a:cubicBezTo>
                    <a:pt x="24078" y="4497"/>
                    <a:pt x="24626" y="6419"/>
                    <a:pt x="24626" y="8393"/>
                  </a:cubicBezTo>
                  <a:cubicBezTo>
                    <a:pt x="24569" y="9872"/>
                    <a:pt x="24407" y="11245"/>
                    <a:pt x="24131" y="12452"/>
                  </a:cubicBezTo>
                  <a:cubicBezTo>
                    <a:pt x="24736" y="12123"/>
                    <a:pt x="25284" y="11737"/>
                    <a:pt x="25886" y="11188"/>
                  </a:cubicBezTo>
                  <a:lnTo>
                    <a:pt x="25886" y="11188"/>
                  </a:lnTo>
                  <a:cubicBezTo>
                    <a:pt x="25447" y="18813"/>
                    <a:pt x="19142" y="24846"/>
                    <a:pt x="11407" y="24846"/>
                  </a:cubicBezTo>
                  <a:cubicBezTo>
                    <a:pt x="7625" y="24846"/>
                    <a:pt x="4168" y="23420"/>
                    <a:pt x="1593" y="21007"/>
                  </a:cubicBezTo>
                  <a:cubicBezTo>
                    <a:pt x="1044" y="21060"/>
                    <a:pt x="548" y="21117"/>
                    <a:pt x="0" y="21117"/>
                  </a:cubicBezTo>
                  <a:cubicBezTo>
                    <a:pt x="2632" y="23912"/>
                    <a:pt x="6252" y="25724"/>
                    <a:pt x="10258" y="25996"/>
                  </a:cubicBezTo>
                  <a:cubicBezTo>
                    <a:pt x="10639" y="26053"/>
                    <a:pt x="11026" y="26053"/>
                    <a:pt x="11407" y="26053"/>
                  </a:cubicBezTo>
                  <a:cubicBezTo>
                    <a:pt x="20072" y="26053"/>
                    <a:pt x="27149" y="19033"/>
                    <a:pt x="27149" y="10311"/>
                  </a:cubicBezTo>
                  <a:cubicBezTo>
                    <a:pt x="27149" y="6362"/>
                    <a:pt x="25666" y="2800"/>
                    <a:pt x="23253" y="0"/>
                  </a:cubicBezTo>
                  <a:close/>
                </a:path>
              </a:pathLst>
            </a:custGeom>
            <a:solidFill>
              <a:srgbClr val="AB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54700" y="4213325"/>
              <a:ext cx="607350" cy="341475"/>
            </a:xfrm>
            <a:custGeom>
              <a:avLst/>
              <a:gdLst/>
              <a:ahLst/>
              <a:cxnLst/>
              <a:rect l="l" t="t" r="r" b="b"/>
              <a:pathLst>
                <a:path w="24294" h="13659" extrusionOk="0">
                  <a:moveTo>
                    <a:pt x="24294" y="0"/>
                  </a:moveTo>
                  <a:lnTo>
                    <a:pt x="24294" y="0"/>
                  </a:lnTo>
                  <a:cubicBezTo>
                    <a:pt x="23692" y="549"/>
                    <a:pt x="23144" y="935"/>
                    <a:pt x="22539" y="1264"/>
                  </a:cubicBezTo>
                  <a:cubicBezTo>
                    <a:pt x="20893" y="8393"/>
                    <a:pt x="15247" y="11407"/>
                    <a:pt x="9434" y="11407"/>
                  </a:cubicBezTo>
                  <a:cubicBezTo>
                    <a:pt x="8995" y="11407"/>
                    <a:pt x="8499" y="11355"/>
                    <a:pt x="8060" y="11355"/>
                  </a:cubicBezTo>
                  <a:lnTo>
                    <a:pt x="8008" y="11355"/>
                  </a:lnTo>
                  <a:cubicBezTo>
                    <a:pt x="13382" y="10916"/>
                    <a:pt x="17770" y="7788"/>
                    <a:pt x="19086" y="2361"/>
                  </a:cubicBezTo>
                  <a:cubicBezTo>
                    <a:pt x="18866" y="2361"/>
                    <a:pt x="18700" y="2413"/>
                    <a:pt x="18480" y="2413"/>
                  </a:cubicBezTo>
                  <a:cubicBezTo>
                    <a:pt x="18261" y="2413"/>
                    <a:pt x="18042" y="2361"/>
                    <a:pt x="17822" y="2361"/>
                  </a:cubicBezTo>
                  <a:cubicBezTo>
                    <a:pt x="14093" y="7187"/>
                    <a:pt x="7731" y="9104"/>
                    <a:pt x="1" y="9819"/>
                  </a:cubicBezTo>
                  <a:cubicBezTo>
                    <a:pt x="2576" y="12232"/>
                    <a:pt x="6033" y="13658"/>
                    <a:pt x="9815" y="13658"/>
                  </a:cubicBezTo>
                  <a:cubicBezTo>
                    <a:pt x="17550" y="13658"/>
                    <a:pt x="23855" y="7625"/>
                    <a:pt x="2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3631825" y="4003600"/>
              <a:ext cx="98750" cy="268750"/>
            </a:xfrm>
            <a:custGeom>
              <a:avLst/>
              <a:gdLst/>
              <a:ahLst/>
              <a:cxnLst/>
              <a:rect l="l" t="t" r="r" b="b"/>
              <a:pathLst>
                <a:path w="3950" h="10750" extrusionOk="0">
                  <a:moveTo>
                    <a:pt x="2466" y="1"/>
                  </a:moveTo>
                  <a:cubicBezTo>
                    <a:pt x="2247" y="3291"/>
                    <a:pt x="1479" y="6033"/>
                    <a:pt x="330" y="8280"/>
                  </a:cubicBezTo>
                  <a:cubicBezTo>
                    <a:pt x="273" y="9157"/>
                    <a:pt x="163" y="9982"/>
                    <a:pt x="1" y="10750"/>
                  </a:cubicBezTo>
                  <a:cubicBezTo>
                    <a:pt x="1098" y="10693"/>
                    <a:pt x="2247" y="10364"/>
                    <a:pt x="3454" y="9653"/>
                  </a:cubicBezTo>
                  <a:cubicBezTo>
                    <a:pt x="3730" y="8446"/>
                    <a:pt x="3892" y="7073"/>
                    <a:pt x="3949" y="5594"/>
                  </a:cubicBezTo>
                  <a:cubicBezTo>
                    <a:pt x="3949" y="3620"/>
                    <a:pt x="3401" y="1698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354875" y="4244900"/>
              <a:ext cx="363300" cy="253625"/>
            </a:xfrm>
            <a:custGeom>
              <a:avLst/>
              <a:gdLst/>
              <a:ahLst/>
              <a:cxnLst/>
              <a:rect l="l" t="t" r="r" b="b"/>
              <a:pathLst>
                <a:path w="14532" h="10145" extrusionOk="0">
                  <a:moveTo>
                    <a:pt x="14532" y="1"/>
                  </a:moveTo>
                  <a:cubicBezTo>
                    <a:pt x="13325" y="712"/>
                    <a:pt x="12176" y="1041"/>
                    <a:pt x="11079" y="1098"/>
                  </a:cubicBezTo>
                  <a:cubicBezTo>
                    <a:pt x="9763" y="6525"/>
                    <a:pt x="5375" y="9653"/>
                    <a:pt x="1" y="10092"/>
                  </a:cubicBezTo>
                  <a:lnTo>
                    <a:pt x="53" y="10092"/>
                  </a:lnTo>
                  <a:cubicBezTo>
                    <a:pt x="492" y="10092"/>
                    <a:pt x="988" y="10144"/>
                    <a:pt x="1427" y="10144"/>
                  </a:cubicBezTo>
                  <a:cubicBezTo>
                    <a:pt x="7240" y="10144"/>
                    <a:pt x="12886" y="7130"/>
                    <a:pt x="14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3175225" y="4188650"/>
              <a:ext cx="56275" cy="57600"/>
            </a:xfrm>
            <a:custGeom>
              <a:avLst/>
              <a:gdLst/>
              <a:ahLst/>
              <a:cxnLst/>
              <a:rect l="l" t="t" r="r" b="b"/>
              <a:pathLst>
                <a:path w="2251" h="2304" extrusionOk="0">
                  <a:moveTo>
                    <a:pt x="1154" y="0"/>
                  </a:moveTo>
                  <a:cubicBezTo>
                    <a:pt x="496" y="0"/>
                    <a:pt x="0" y="496"/>
                    <a:pt x="0" y="1154"/>
                  </a:cubicBezTo>
                  <a:cubicBezTo>
                    <a:pt x="0" y="1755"/>
                    <a:pt x="496" y="2303"/>
                    <a:pt x="1154" y="2303"/>
                  </a:cubicBezTo>
                  <a:cubicBezTo>
                    <a:pt x="1755" y="2303"/>
                    <a:pt x="2251" y="1755"/>
                    <a:pt x="2251" y="1154"/>
                  </a:cubicBezTo>
                  <a:cubicBezTo>
                    <a:pt x="2251" y="496"/>
                    <a:pt x="17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3267125" y="4286050"/>
              <a:ext cx="34250" cy="31500"/>
            </a:xfrm>
            <a:custGeom>
              <a:avLst/>
              <a:gdLst/>
              <a:ahLst/>
              <a:cxnLst/>
              <a:rect l="l" t="t" r="r" b="b"/>
              <a:pathLst>
                <a:path w="1370" h="1260" extrusionOk="0">
                  <a:moveTo>
                    <a:pt x="659" y="0"/>
                  </a:moveTo>
                  <a:cubicBezTo>
                    <a:pt x="273" y="0"/>
                    <a:pt x="1" y="329"/>
                    <a:pt x="53" y="658"/>
                  </a:cubicBezTo>
                  <a:cubicBezTo>
                    <a:pt x="53" y="1040"/>
                    <a:pt x="330" y="1259"/>
                    <a:pt x="659" y="1259"/>
                  </a:cubicBezTo>
                  <a:lnTo>
                    <a:pt x="712" y="1259"/>
                  </a:lnTo>
                  <a:cubicBezTo>
                    <a:pt x="1098" y="1259"/>
                    <a:pt x="1370" y="930"/>
                    <a:pt x="1317" y="601"/>
                  </a:cubicBezTo>
                  <a:cubicBezTo>
                    <a:pt x="1317" y="219"/>
                    <a:pt x="1041" y="0"/>
                    <a:pt x="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3454900" y="4269575"/>
              <a:ext cx="39850" cy="39750"/>
            </a:xfrm>
            <a:custGeom>
              <a:avLst/>
              <a:gdLst/>
              <a:ahLst/>
              <a:cxnLst/>
              <a:rect l="l" t="t" r="r" b="b"/>
              <a:pathLst>
                <a:path w="1594" h="1590" extrusionOk="0">
                  <a:moveTo>
                    <a:pt x="716" y="1"/>
                  </a:moveTo>
                  <a:cubicBezTo>
                    <a:pt x="277" y="54"/>
                    <a:pt x="1" y="440"/>
                    <a:pt x="1" y="821"/>
                  </a:cubicBezTo>
                  <a:cubicBezTo>
                    <a:pt x="58" y="1260"/>
                    <a:pt x="387" y="1589"/>
                    <a:pt x="769" y="1589"/>
                  </a:cubicBezTo>
                  <a:lnTo>
                    <a:pt x="826" y="1589"/>
                  </a:lnTo>
                  <a:cubicBezTo>
                    <a:pt x="1264" y="1537"/>
                    <a:pt x="1594" y="1150"/>
                    <a:pt x="1537" y="712"/>
                  </a:cubicBezTo>
                  <a:cubicBezTo>
                    <a:pt x="1537" y="330"/>
                    <a:pt x="1207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2802300" y="1294400"/>
              <a:ext cx="1048925" cy="933650"/>
            </a:xfrm>
            <a:custGeom>
              <a:avLst/>
              <a:gdLst/>
              <a:ahLst/>
              <a:cxnLst/>
              <a:rect l="l" t="t" r="r" b="b"/>
              <a:pathLst>
                <a:path w="41957" h="37346" extrusionOk="0">
                  <a:moveTo>
                    <a:pt x="9709" y="0"/>
                  </a:moveTo>
                  <a:cubicBezTo>
                    <a:pt x="10968" y="6524"/>
                    <a:pt x="6033" y="9433"/>
                    <a:pt x="7568" y="20731"/>
                  </a:cubicBezTo>
                  <a:cubicBezTo>
                    <a:pt x="5594" y="15189"/>
                    <a:pt x="2580" y="13711"/>
                    <a:pt x="1264" y="10311"/>
                  </a:cubicBezTo>
                  <a:lnTo>
                    <a:pt x="1264" y="10311"/>
                  </a:lnTo>
                  <a:cubicBezTo>
                    <a:pt x="1922" y="15137"/>
                    <a:pt x="4225" y="19085"/>
                    <a:pt x="6967" y="22815"/>
                  </a:cubicBezTo>
                  <a:cubicBezTo>
                    <a:pt x="4826" y="23802"/>
                    <a:pt x="2690" y="26434"/>
                    <a:pt x="548" y="28957"/>
                  </a:cubicBezTo>
                  <a:cubicBezTo>
                    <a:pt x="329" y="29176"/>
                    <a:pt x="167" y="29396"/>
                    <a:pt x="0" y="29558"/>
                  </a:cubicBezTo>
                  <a:lnTo>
                    <a:pt x="219" y="32906"/>
                  </a:lnTo>
                  <a:cubicBezTo>
                    <a:pt x="386" y="32577"/>
                    <a:pt x="496" y="32248"/>
                    <a:pt x="658" y="31918"/>
                  </a:cubicBezTo>
                  <a:cubicBezTo>
                    <a:pt x="2523" y="27860"/>
                    <a:pt x="4826" y="25447"/>
                    <a:pt x="7296" y="23854"/>
                  </a:cubicBezTo>
                  <a:lnTo>
                    <a:pt x="7296" y="23854"/>
                  </a:lnTo>
                  <a:cubicBezTo>
                    <a:pt x="6691" y="27750"/>
                    <a:pt x="8775" y="33945"/>
                    <a:pt x="10968" y="36306"/>
                  </a:cubicBezTo>
                  <a:cubicBezTo>
                    <a:pt x="9271" y="32849"/>
                    <a:pt x="10310" y="30106"/>
                    <a:pt x="9271" y="24570"/>
                  </a:cubicBezTo>
                  <a:lnTo>
                    <a:pt x="9271" y="24570"/>
                  </a:lnTo>
                  <a:cubicBezTo>
                    <a:pt x="11903" y="30602"/>
                    <a:pt x="18594" y="35099"/>
                    <a:pt x="25504" y="37346"/>
                  </a:cubicBezTo>
                  <a:cubicBezTo>
                    <a:pt x="17769" y="31971"/>
                    <a:pt x="19085" y="27693"/>
                    <a:pt x="10091" y="23582"/>
                  </a:cubicBezTo>
                  <a:lnTo>
                    <a:pt x="10091" y="23582"/>
                  </a:lnTo>
                  <a:cubicBezTo>
                    <a:pt x="15947" y="25929"/>
                    <a:pt x="23037" y="26941"/>
                    <a:pt x="28622" y="26941"/>
                  </a:cubicBezTo>
                  <a:cubicBezTo>
                    <a:pt x="32298" y="26941"/>
                    <a:pt x="35321" y="26503"/>
                    <a:pt x="36911" y="25719"/>
                  </a:cubicBezTo>
                  <a:lnTo>
                    <a:pt x="36911" y="25719"/>
                  </a:lnTo>
                  <a:cubicBezTo>
                    <a:pt x="36463" y="25814"/>
                    <a:pt x="35991" y="25858"/>
                    <a:pt x="35496" y="25858"/>
                  </a:cubicBezTo>
                  <a:cubicBezTo>
                    <a:pt x="30792" y="25858"/>
                    <a:pt x="23988" y="21961"/>
                    <a:pt x="15430" y="21961"/>
                  </a:cubicBezTo>
                  <a:cubicBezTo>
                    <a:pt x="14530" y="21961"/>
                    <a:pt x="13610" y="22004"/>
                    <a:pt x="12671" y="22100"/>
                  </a:cubicBezTo>
                  <a:cubicBezTo>
                    <a:pt x="23582" y="20621"/>
                    <a:pt x="32743" y="15518"/>
                    <a:pt x="41956" y="10420"/>
                  </a:cubicBezTo>
                  <a:lnTo>
                    <a:pt x="41956" y="10420"/>
                  </a:lnTo>
                  <a:cubicBezTo>
                    <a:pt x="33673" y="14698"/>
                    <a:pt x="27860" y="11241"/>
                    <a:pt x="14426" y="18318"/>
                  </a:cubicBezTo>
                  <a:cubicBezTo>
                    <a:pt x="22542" y="13325"/>
                    <a:pt x="24898" y="6963"/>
                    <a:pt x="24736" y="0"/>
                  </a:cubicBezTo>
                  <a:lnTo>
                    <a:pt x="24736" y="0"/>
                  </a:lnTo>
                  <a:cubicBezTo>
                    <a:pt x="22487" y="8876"/>
                    <a:pt x="14275" y="8061"/>
                    <a:pt x="9119" y="20200"/>
                  </a:cubicBezTo>
                  <a:lnTo>
                    <a:pt x="9119" y="20200"/>
                  </a:lnTo>
                  <a:cubicBezTo>
                    <a:pt x="12504" y="12208"/>
                    <a:pt x="12610" y="5477"/>
                    <a:pt x="9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536850" y="1605575"/>
              <a:ext cx="1269625" cy="1129775"/>
            </a:xfrm>
            <a:custGeom>
              <a:avLst/>
              <a:gdLst/>
              <a:ahLst/>
              <a:cxnLst/>
              <a:rect l="l" t="t" r="r" b="b"/>
              <a:pathLst>
                <a:path w="50785" h="45191" extrusionOk="0">
                  <a:moveTo>
                    <a:pt x="37623" y="0"/>
                  </a:moveTo>
                  <a:lnTo>
                    <a:pt x="37623" y="0"/>
                  </a:lnTo>
                  <a:cubicBezTo>
                    <a:pt x="34494" y="6691"/>
                    <a:pt x="35043" y="14645"/>
                    <a:pt x="39487" y="23911"/>
                  </a:cubicBezTo>
                  <a:cubicBezTo>
                    <a:pt x="32687" y="9762"/>
                    <a:pt x="23035" y="11245"/>
                    <a:pt x="19797" y="825"/>
                  </a:cubicBezTo>
                  <a:lnTo>
                    <a:pt x="19797" y="825"/>
                  </a:lnTo>
                  <a:cubicBezTo>
                    <a:pt x="19964" y="9104"/>
                    <a:pt x="23197" y="16510"/>
                    <a:pt x="33069" y="21994"/>
                  </a:cubicBezTo>
                  <a:cubicBezTo>
                    <a:pt x="16726" y="14316"/>
                    <a:pt x="9982" y="18756"/>
                    <a:pt x="1" y="14207"/>
                  </a:cubicBezTo>
                  <a:lnTo>
                    <a:pt x="1" y="14207"/>
                  </a:lnTo>
                  <a:cubicBezTo>
                    <a:pt x="11189" y="19691"/>
                    <a:pt x="22377" y="25228"/>
                    <a:pt x="35372" y="26382"/>
                  </a:cubicBezTo>
                  <a:cubicBezTo>
                    <a:pt x="34777" y="26349"/>
                    <a:pt x="34188" y="26333"/>
                    <a:pt x="33607" y="26333"/>
                  </a:cubicBezTo>
                  <a:cubicBezTo>
                    <a:pt x="22447" y="26333"/>
                    <a:pt x="13959" y="32129"/>
                    <a:pt x="8072" y="32129"/>
                  </a:cubicBezTo>
                  <a:cubicBezTo>
                    <a:pt x="7634" y="32129"/>
                    <a:pt x="7211" y="32097"/>
                    <a:pt x="6801" y="32028"/>
                  </a:cubicBezTo>
                  <a:lnTo>
                    <a:pt x="6801" y="32028"/>
                  </a:lnTo>
                  <a:cubicBezTo>
                    <a:pt x="8381" y="32703"/>
                    <a:pt x="11075" y="33061"/>
                    <a:pt x="14380" y="33061"/>
                  </a:cubicBezTo>
                  <a:cubicBezTo>
                    <a:pt x="21286" y="33061"/>
                    <a:pt x="30859" y="31495"/>
                    <a:pt x="38500" y="27970"/>
                  </a:cubicBezTo>
                  <a:lnTo>
                    <a:pt x="38500" y="27970"/>
                  </a:lnTo>
                  <a:cubicBezTo>
                    <a:pt x="28080" y="33344"/>
                    <a:pt x="29835" y="38390"/>
                    <a:pt x="21003" y="45190"/>
                  </a:cubicBezTo>
                  <a:cubicBezTo>
                    <a:pt x="29120" y="42119"/>
                    <a:pt x="36745" y="36363"/>
                    <a:pt x="39540" y="29124"/>
                  </a:cubicBezTo>
                  <a:lnTo>
                    <a:pt x="39540" y="29124"/>
                  </a:lnTo>
                  <a:cubicBezTo>
                    <a:pt x="38610" y="35705"/>
                    <a:pt x="40036" y="38938"/>
                    <a:pt x="38224" y="43106"/>
                  </a:cubicBezTo>
                  <a:cubicBezTo>
                    <a:pt x="40637" y="40202"/>
                    <a:pt x="42778" y="32743"/>
                    <a:pt x="41843" y="28189"/>
                  </a:cubicBezTo>
                  <a:lnTo>
                    <a:pt x="41843" y="28189"/>
                  </a:lnTo>
                  <a:cubicBezTo>
                    <a:pt x="44972" y="29944"/>
                    <a:pt x="47876" y="32743"/>
                    <a:pt x="50346" y="37732"/>
                  </a:cubicBezTo>
                  <a:cubicBezTo>
                    <a:pt x="50456" y="37951"/>
                    <a:pt x="50618" y="38228"/>
                    <a:pt x="50728" y="38500"/>
                  </a:cubicBezTo>
                  <a:lnTo>
                    <a:pt x="50785" y="34498"/>
                  </a:lnTo>
                  <a:lnTo>
                    <a:pt x="50456" y="34169"/>
                  </a:lnTo>
                  <a:cubicBezTo>
                    <a:pt x="47657" y="31151"/>
                    <a:pt x="44862" y="27970"/>
                    <a:pt x="42172" y="26873"/>
                  </a:cubicBezTo>
                  <a:cubicBezTo>
                    <a:pt x="45244" y="22323"/>
                    <a:pt x="47714" y="17497"/>
                    <a:pt x="48205" y="11737"/>
                  </a:cubicBezTo>
                  <a:lnTo>
                    <a:pt x="48205" y="11737"/>
                  </a:lnTo>
                  <a:cubicBezTo>
                    <a:pt x="46836" y="15852"/>
                    <a:pt x="43379" y="17769"/>
                    <a:pt x="41352" y="24407"/>
                  </a:cubicBezTo>
                  <a:cubicBezTo>
                    <a:pt x="42558" y="10969"/>
                    <a:pt x="36526" y="7845"/>
                    <a:pt x="37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942700" y="2613350"/>
              <a:ext cx="863775" cy="630700"/>
            </a:xfrm>
            <a:custGeom>
              <a:avLst/>
              <a:gdLst/>
              <a:ahLst/>
              <a:cxnLst/>
              <a:rect l="l" t="t" r="r" b="b"/>
              <a:pathLst>
                <a:path w="34551" h="25228" extrusionOk="0">
                  <a:moveTo>
                    <a:pt x="16343" y="1"/>
                  </a:moveTo>
                  <a:lnTo>
                    <a:pt x="16343" y="1"/>
                  </a:lnTo>
                  <a:cubicBezTo>
                    <a:pt x="17602" y="2085"/>
                    <a:pt x="17164" y="4278"/>
                    <a:pt x="19357" y="7512"/>
                  </a:cubicBezTo>
                  <a:cubicBezTo>
                    <a:pt x="13983" y="2194"/>
                    <a:pt x="10420" y="3620"/>
                    <a:pt x="7402" y="330"/>
                  </a:cubicBezTo>
                  <a:lnTo>
                    <a:pt x="7402" y="330"/>
                  </a:lnTo>
                  <a:cubicBezTo>
                    <a:pt x="9210" y="4104"/>
                    <a:pt x="12818" y="6733"/>
                    <a:pt x="18393" y="8161"/>
                  </a:cubicBezTo>
                  <a:lnTo>
                    <a:pt x="18393" y="8161"/>
                  </a:lnTo>
                  <a:cubicBezTo>
                    <a:pt x="16708" y="7732"/>
                    <a:pt x="15244" y="7571"/>
                    <a:pt x="13937" y="7571"/>
                  </a:cubicBezTo>
                  <a:cubicBezTo>
                    <a:pt x="10021" y="7571"/>
                    <a:pt x="7508" y="9015"/>
                    <a:pt x="4642" y="9015"/>
                  </a:cubicBezTo>
                  <a:cubicBezTo>
                    <a:pt x="3622" y="9015"/>
                    <a:pt x="2557" y="8832"/>
                    <a:pt x="1369" y="8337"/>
                  </a:cubicBezTo>
                  <a:lnTo>
                    <a:pt x="1369" y="8337"/>
                  </a:lnTo>
                  <a:cubicBezTo>
                    <a:pt x="3709" y="10214"/>
                    <a:pt x="6348" y="11406"/>
                    <a:pt x="9521" y="11406"/>
                  </a:cubicBezTo>
                  <a:cubicBezTo>
                    <a:pt x="11257" y="11406"/>
                    <a:pt x="13152" y="11050"/>
                    <a:pt x="15246" y="10254"/>
                  </a:cubicBezTo>
                  <a:lnTo>
                    <a:pt x="15246" y="10254"/>
                  </a:lnTo>
                  <a:cubicBezTo>
                    <a:pt x="6086" y="14532"/>
                    <a:pt x="5594" y="19029"/>
                    <a:pt x="0" y="21718"/>
                  </a:cubicBezTo>
                  <a:cubicBezTo>
                    <a:pt x="6415" y="18866"/>
                    <a:pt x="12833" y="16014"/>
                    <a:pt x="18041" y="10802"/>
                  </a:cubicBezTo>
                  <a:lnTo>
                    <a:pt x="18041" y="10802"/>
                  </a:lnTo>
                  <a:cubicBezTo>
                    <a:pt x="13105" y="16124"/>
                    <a:pt x="12886" y="22868"/>
                    <a:pt x="10144" y="25228"/>
                  </a:cubicBezTo>
                  <a:cubicBezTo>
                    <a:pt x="12833" y="23855"/>
                    <a:pt x="18041" y="16782"/>
                    <a:pt x="19853" y="10034"/>
                  </a:cubicBezTo>
                  <a:lnTo>
                    <a:pt x="19853" y="10034"/>
                  </a:lnTo>
                  <a:cubicBezTo>
                    <a:pt x="18427" y="16453"/>
                    <a:pt x="21222" y="17550"/>
                    <a:pt x="21003" y="23802"/>
                  </a:cubicBezTo>
                  <a:cubicBezTo>
                    <a:pt x="22538" y="19195"/>
                    <a:pt x="22867" y="13821"/>
                    <a:pt x="20731" y="9982"/>
                  </a:cubicBezTo>
                  <a:lnTo>
                    <a:pt x="20731" y="9982"/>
                  </a:lnTo>
                  <a:cubicBezTo>
                    <a:pt x="23253" y="12777"/>
                    <a:pt x="25118" y="13325"/>
                    <a:pt x="26267" y="15628"/>
                  </a:cubicBezTo>
                  <a:cubicBezTo>
                    <a:pt x="25886" y="13544"/>
                    <a:pt x="23416" y="9925"/>
                    <a:pt x="21169" y="8666"/>
                  </a:cubicBezTo>
                  <a:cubicBezTo>
                    <a:pt x="22409" y="7557"/>
                    <a:pt x="27441" y="6699"/>
                    <a:pt x="31207" y="6699"/>
                  </a:cubicBezTo>
                  <a:cubicBezTo>
                    <a:pt x="32105" y="6699"/>
                    <a:pt x="32931" y="6748"/>
                    <a:pt x="33616" y="6854"/>
                  </a:cubicBezTo>
                  <a:cubicBezTo>
                    <a:pt x="33945" y="6911"/>
                    <a:pt x="34274" y="6963"/>
                    <a:pt x="34551" y="7020"/>
                  </a:cubicBezTo>
                  <a:lnTo>
                    <a:pt x="34384" y="5485"/>
                  </a:lnTo>
                  <a:cubicBezTo>
                    <a:pt x="34222" y="5485"/>
                    <a:pt x="33945" y="5428"/>
                    <a:pt x="33673" y="5428"/>
                  </a:cubicBezTo>
                  <a:cubicBezTo>
                    <a:pt x="33619" y="5427"/>
                    <a:pt x="33563" y="5426"/>
                    <a:pt x="33506" y="5426"/>
                  </a:cubicBezTo>
                  <a:cubicBezTo>
                    <a:pt x="30156" y="5426"/>
                    <a:pt x="22025" y="6930"/>
                    <a:pt x="20731" y="8060"/>
                  </a:cubicBezTo>
                  <a:cubicBezTo>
                    <a:pt x="19853" y="5099"/>
                    <a:pt x="18647" y="2304"/>
                    <a:pt x="16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2802300" y="2838200"/>
              <a:ext cx="710225" cy="614250"/>
            </a:xfrm>
            <a:custGeom>
              <a:avLst/>
              <a:gdLst/>
              <a:ahLst/>
              <a:cxnLst/>
              <a:rect l="l" t="t" r="r" b="b"/>
              <a:pathLst>
                <a:path w="28409" h="24570" extrusionOk="0">
                  <a:moveTo>
                    <a:pt x="13110" y="1"/>
                  </a:moveTo>
                  <a:lnTo>
                    <a:pt x="13110" y="1"/>
                  </a:lnTo>
                  <a:cubicBezTo>
                    <a:pt x="10806" y="2194"/>
                    <a:pt x="9600" y="4879"/>
                    <a:pt x="8665" y="7679"/>
                  </a:cubicBezTo>
                  <a:cubicBezTo>
                    <a:pt x="7897" y="7020"/>
                    <a:pt x="4554" y="6086"/>
                    <a:pt x="1316" y="5485"/>
                  </a:cubicBezTo>
                  <a:cubicBezTo>
                    <a:pt x="935" y="5428"/>
                    <a:pt x="496" y="5375"/>
                    <a:pt x="57" y="5266"/>
                  </a:cubicBezTo>
                  <a:cubicBezTo>
                    <a:pt x="57" y="5595"/>
                    <a:pt x="57" y="5924"/>
                    <a:pt x="0" y="6196"/>
                  </a:cubicBezTo>
                  <a:lnTo>
                    <a:pt x="1316" y="6362"/>
                  </a:lnTo>
                  <a:cubicBezTo>
                    <a:pt x="4335" y="6691"/>
                    <a:pt x="7296" y="7459"/>
                    <a:pt x="8226" y="8280"/>
                  </a:cubicBezTo>
                  <a:cubicBezTo>
                    <a:pt x="5980" y="9434"/>
                    <a:pt x="3510" y="12886"/>
                    <a:pt x="3071" y="14918"/>
                  </a:cubicBezTo>
                  <a:cubicBezTo>
                    <a:pt x="4278" y="12724"/>
                    <a:pt x="6090" y="12228"/>
                    <a:pt x="8612" y="9596"/>
                  </a:cubicBezTo>
                  <a:lnTo>
                    <a:pt x="8612" y="9596"/>
                  </a:lnTo>
                  <a:cubicBezTo>
                    <a:pt x="6471" y="13272"/>
                    <a:pt x="6638" y="18428"/>
                    <a:pt x="8064" y="22925"/>
                  </a:cubicBezTo>
                  <a:cubicBezTo>
                    <a:pt x="7954" y="16835"/>
                    <a:pt x="10696" y="15905"/>
                    <a:pt x="9433" y="9653"/>
                  </a:cubicBezTo>
                  <a:lnTo>
                    <a:pt x="9433" y="9653"/>
                  </a:lnTo>
                  <a:cubicBezTo>
                    <a:pt x="11078" y="16234"/>
                    <a:pt x="15904" y="23197"/>
                    <a:pt x="18484" y="24570"/>
                  </a:cubicBezTo>
                  <a:cubicBezTo>
                    <a:pt x="15904" y="22267"/>
                    <a:pt x="15852" y="15628"/>
                    <a:pt x="11135" y="10364"/>
                  </a:cubicBezTo>
                  <a:lnTo>
                    <a:pt x="11135" y="10364"/>
                  </a:lnTo>
                  <a:cubicBezTo>
                    <a:pt x="16071" y="15576"/>
                    <a:pt x="22213" y="18480"/>
                    <a:pt x="28408" y="21389"/>
                  </a:cubicBezTo>
                  <a:cubicBezTo>
                    <a:pt x="23091" y="18700"/>
                    <a:pt x="22652" y="14312"/>
                    <a:pt x="13930" y="9982"/>
                  </a:cubicBezTo>
                  <a:lnTo>
                    <a:pt x="13930" y="9982"/>
                  </a:lnTo>
                  <a:cubicBezTo>
                    <a:pt x="16030" y="10838"/>
                    <a:pt x="17932" y="11216"/>
                    <a:pt x="19677" y="11216"/>
                  </a:cubicBezTo>
                  <a:cubicBezTo>
                    <a:pt x="22627" y="11216"/>
                    <a:pt x="25127" y="10134"/>
                    <a:pt x="27368" y="8446"/>
                  </a:cubicBezTo>
                  <a:lnTo>
                    <a:pt x="27368" y="8446"/>
                  </a:lnTo>
                  <a:cubicBezTo>
                    <a:pt x="26282" y="8865"/>
                    <a:pt x="25307" y="9025"/>
                    <a:pt x="24379" y="9025"/>
                  </a:cubicBezTo>
                  <a:cubicBezTo>
                    <a:pt x="21406" y="9025"/>
                    <a:pt x="18914" y="7386"/>
                    <a:pt x="14768" y="7386"/>
                  </a:cubicBezTo>
                  <a:cubicBezTo>
                    <a:pt x="13609" y="7386"/>
                    <a:pt x="12322" y="7514"/>
                    <a:pt x="10859" y="7841"/>
                  </a:cubicBezTo>
                  <a:cubicBezTo>
                    <a:pt x="16343" y="6582"/>
                    <a:pt x="19910" y="4169"/>
                    <a:pt x="21718" y="549"/>
                  </a:cubicBezTo>
                  <a:lnTo>
                    <a:pt x="21718" y="549"/>
                  </a:lnTo>
                  <a:cubicBezTo>
                    <a:pt x="18703" y="3673"/>
                    <a:pt x="15356" y="2194"/>
                    <a:pt x="10038" y="7240"/>
                  </a:cubicBezTo>
                  <a:cubicBezTo>
                    <a:pt x="12175" y="4112"/>
                    <a:pt x="11793" y="1975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2777600" y="2015575"/>
              <a:ext cx="1236725" cy="1099600"/>
            </a:xfrm>
            <a:custGeom>
              <a:avLst/>
              <a:gdLst/>
              <a:ahLst/>
              <a:cxnLst/>
              <a:rect l="l" t="t" r="r" b="b"/>
              <a:pathLst>
                <a:path w="49469" h="43984" extrusionOk="0">
                  <a:moveTo>
                    <a:pt x="21938" y="0"/>
                  </a:moveTo>
                  <a:cubicBezTo>
                    <a:pt x="17879" y="3892"/>
                    <a:pt x="15686" y="8718"/>
                    <a:pt x="14098" y="13821"/>
                  </a:cubicBezTo>
                  <a:cubicBezTo>
                    <a:pt x="11575" y="12447"/>
                    <a:pt x="5375" y="12009"/>
                    <a:pt x="1207" y="11680"/>
                  </a:cubicBezTo>
                  <a:cubicBezTo>
                    <a:pt x="1155" y="11680"/>
                    <a:pt x="1045" y="11627"/>
                    <a:pt x="988" y="11627"/>
                  </a:cubicBezTo>
                  <a:lnTo>
                    <a:pt x="1" y="14369"/>
                  </a:lnTo>
                  <a:cubicBezTo>
                    <a:pt x="497" y="14259"/>
                    <a:pt x="988" y="14150"/>
                    <a:pt x="1427" y="14093"/>
                  </a:cubicBezTo>
                  <a:cubicBezTo>
                    <a:pt x="3269" y="13732"/>
                    <a:pt x="4936" y="13569"/>
                    <a:pt x="6460" y="13569"/>
                  </a:cubicBezTo>
                  <a:cubicBezTo>
                    <a:pt x="9108" y="13569"/>
                    <a:pt x="11323" y="14061"/>
                    <a:pt x="13273" y="14860"/>
                  </a:cubicBezTo>
                  <a:cubicBezTo>
                    <a:pt x="9271" y="16944"/>
                    <a:pt x="4884" y="23144"/>
                    <a:pt x="4116" y="26763"/>
                  </a:cubicBezTo>
                  <a:cubicBezTo>
                    <a:pt x="6200" y="22815"/>
                    <a:pt x="9491" y="21937"/>
                    <a:pt x="13988" y="17221"/>
                  </a:cubicBezTo>
                  <a:lnTo>
                    <a:pt x="13988" y="17221"/>
                  </a:lnTo>
                  <a:cubicBezTo>
                    <a:pt x="10149" y="23745"/>
                    <a:pt x="10421" y="33068"/>
                    <a:pt x="13001" y="41132"/>
                  </a:cubicBezTo>
                  <a:cubicBezTo>
                    <a:pt x="12834" y="30273"/>
                    <a:pt x="17717" y="28518"/>
                    <a:pt x="15466" y="17273"/>
                  </a:cubicBezTo>
                  <a:lnTo>
                    <a:pt x="15466" y="17273"/>
                  </a:lnTo>
                  <a:cubicBezTo>
                    <a:pt x="18375" y="29119"/>
                    <a:pt x="27150" y="41514"/>
                    <a:pt x="31700" y="43984"/>
                  </a:cubicBezTo>
                  <a:cubicBezTo>
                    <a:pt x="27150" y="39868"/>
                    <a:pt x="26983" y="28132"/>
                    <a:pt x="18595" y="18699"/>
                  </a:cubicBezTo>
                  <a:lnTo>
                    <a:pt x="18595" y="18699"/>
                  </a:lnTo>
                  <a:cubicBezTo>
                    <a:pt x="27422" y="27970"/>
                    <a:pt x="38447" y="33125"/>
                    <a:pt x="49469" y="38280"/>
                  </a:cubicBezTo>
                  <a:cubicBezTo>
                    <a:pt x="39873" y="33397"/>
                    <a:pt x="39158" y="25609"/>
                    <a:pt x="23364" y="17822"/>
                  </a:cubicBezTo>
                  <a:lnTo>
                    <a:pt x="23364" y="17822"/>
                  </a:lnTo>
                  <a:cubicBezTo>
                    <a:pt x="27172" y="19378"/>
                    <a:pt x="30622" y="20071"/>
                    <a:pt x="33784" y="20071"/>
                  </a:cubicBezTo>
                  <a:cubicBezTo>
                    <a:pt x="39090" y="20071"/>
                    <a:pt x="43585" y="18120"/>
                    <a:pt x="47604" y="15027"/>
                  </a:cubicBezTo>
                  <a:lnTo>
                    <a:pt x="47604" y="15027"/>
                  </a:lnTo>
                  <a:cubicBezTo>
                    <a:pt x="45621" y="15816"/>
                    <a:pt x="43843" y="16115"/>
                    <a:pt x="42149" y="16115"/>
                  </a:cubicBezTo>
                  <a:cubicBezTo>
                    <a:pt x="36886" y="16115"/>
                    <a:pt x="32430" y="13233"/>
                    <a:pt x="25121" y="13233"/>
                  </a:cubicBezTo>
                  <a:cubicBezTo>
                    <a:pt x="23040" y="13233"/>
                    <a:pt x="20727" y="13467"/>
                    <a:pt x="18099" y="14067"/>
                  </a:cubicBezTo>
                  <a:lnTo>
                    <a:pt x="18099" y="14067"/>
                  </a:lnTo>
                  <a:cubicBezTo>
                    <a:pt x="27855" y="11813"/>
                    <a:pt x="34182" y="7378"/>
                    <a:pt x="37403" y="930"/>
                  </a:cubicBezTo>
                  <a:lnTo>
                    <a:pt x="37403" y="930"/>
                  </a:lnTo>
                  <a:cubicBezTo>
                    <a:pt x="32086" y="6524"/>
                    <a:pt x="25996" y="3892"/>
                    <a:pt x="16454" y="12996"/>
                  </a:cubicBezTo>
                  <a:cubicBezTo>
                    <a:pt x="20293" y="7349"/>
                    <a:pt x="19634" y="3510"/>
                    <a:pt x="21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2683075" y="1660400"/>
              <a:ext cx="160375" cy="2214350"/>
            </a:xfrm>
            <a:custGeom>
              <a:avLst/>
              <a:gdLst/>
              <a:ahLst/>
              <a:cxnLst/>
              <a:rect l="l" t="t" r="r" b="b"/>
              <a:pathLst>
                <a:path w="6415" h="88574" extrusionOk="0">
                  <a:moveTo>
                    <a:pt x="930" y="1"/>
                  </a:moveTo>
                  <a:cubicBezTo>
                    <a:pt x="930" y="111"/>
                    <a:pt x="1040" y="497"/>
                    <a:pt x="1207" y="1098"/>
                  </a:cubicBezTo>
                  <a:cubicBezTo>
                    <a:pt x="1865" y="3897"/>
                    <a:pt x="2027" y="11685"/>
                    <a:pt x="3071" y="21389"/>
                  </a:cubicBezTo>
                  <a:cubicBezTo>
                    <a:pt x="3181" y="22267"/>
                    <a:pt x="3233" y="23201"/>
                    <a:pt x="3343" y="24132"/>
                  </a:cubicBezTo>
                  <a:cubicBezTo>
                    <a:pt x="3672" y="27861"/>
                    <a:pt x="3291" y="30989"/>
                    <a:pt x="3291" y="35047"/>
                  </a:cubicBezTo>
                  <a:cubicBezTo>
                    <a:pt x="3291" y="37513"/>
                    <a:pt x="3233" y="39983"/>
                    <a:pt x="3181" y="42449"/>
                  </a:cubicBezTo>
                  <a:cubicBezTo>
                    <a:pt x="3124" y="43164"/>
                    <a:pt x="3124" y="43875"/>
                    <a:pt x="3071" y="44590"/>
                  </a:cubicBezTo>
                  <a:cubicBezTo>
                    <a:pt x="2961" y="48043"/>
                    <a:pt x="3071" y="52211"/>
                    <a:pt x="2904" y="55392"/>
                  </a:cubicBezTo>
                  <a:cubicBezTo>
                    <a:pt x="2904" y="55721"/>
                    <a:pt x="2852" y="56050"/>
                    <a:pt x="2852" y="56379"/>
                  </a:cubicBezTo>
                  <a:cubicBezTo>
                    <a:pt x="2742" y="57971"/>
                    <a:pt x="2575" y="59669"/>
                    <a:pt x="2523" y="61152"/>
                  </a:cubicBezTo>
                  <a:lnTo>
                    <a:pt x="2523" y="61701"/>
                  </a:lnTo>
                  <a:cubicBezTo>
                    <a:pt x="2246" y="67295"/>
                    <a:pt x="548" y="80180"/>
                    <a:pt x="0" y="87806"/>
                  </a:cubicBezTo>
                  <a:lnTo>
                    <a:pt x="4387" y="88573"/>
                  </a:lnTo>
                  <a:cubicBezTo>
                    <a:pt x="4769" y="80948"/>
                    <a:pt x="5537" y="66908"/>
                    <a:pt x="5647" y="61701"/>
                  </a:cubicBezTo>
                  <a:cubicBezTo>
                    <a:pt x="5647" y="61534"/>
                    <a:pt x="5704" y="61372"/>
                    <a:pt x="5704" y="61205"/>
                  </a:cubicBezTo>
                  <a:cubicBezTo>
                    <a:pt x="5813" y="56269"/>
                    <a:pt x="5976" y="51114"/>
                    <a:pt x="6195" y="47604"/>
                  </a:cubicBezTo>
                  <a:cubicBezTo>
                    <a:pt x="6305" y="45959"/>
                    <a:pt x="6362" y="43712"/>
                    <a:pt x="6414" y="41023"/>
                  </a:cubicBezTo>
                  <a:lnTo>
                    <a:pt x="6414" y="39764"/>
                  </a:lnTo>
                  <a:cubicBezTo>
                    <a:pt x="6414" y="36197"/>
                    <a:pt x="6305" y="31976"/>
                    <a:pt x="6033" y="27589"/>
                  </a:cubicBezTo>
                  <a:cubicBezTo>
                    <a:pt x="5976" y="26931"/>
                    <a:pt x="5923" y="26216"/>
                    <a:pt x="5866" y="25505"/>
                  </a:cubicBezTo>
                  <a:cubicBezTo>
                    <a:pt x="5265" y="16620"/>
                    <a:pt x="3949" y="7297"/>
                    <a:pt x="1588" y="1045"/>
                  </a:cubicBezTo>
                  <a:cubicBezTo>
                    <a:pt x="1588" y="988"/>
                    <a:pt x="1588" y="935"/>
                    <a:pt x="1536" y="878"/>
                  </a:cubicBezTo>
                  <a:cubicBezTo>
                    <a:pt x="1369" y="497"/>
                    <a:pt x="1097" y="440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2007075" y="1017450"/>
              <a:ext cx="1035225" cy="1029625"/>
            </a:xfrm>
            <a:custGeom>
              <a:avLst/>
              <a:gdLst/>
              <a:ahLst/>
              <a:cxnLst/>
              <a:rect l="l" t="t" r="r" b="b"/>
              <a:pathLst>
                <a:path w="41409" h="41185" extrusionOk="0">
                  <a:moveTo>
                    <a:pt x="24021" y="0"/>
                  </a:moveTo>
                  <a:lnTo>
                    <a:pt x="24021" y="0"/>
                  </a:lnTo>
                  <a:cubicBezTo>
                    <a:pt x="20512" y="6524"/>
                    <a:pt x="19691" y="13711"/>
                    <a:pt x="25009" y="22376"/>
                  </a:cubicBezTo>
                  <a:cubicBezTo>
                    <a:pt x="15633" y="9157"/>
                    <a:pt x="8446" y="9652"/>
                    <a:pt x="2633" y="1645"/>
                  </a:cubicBezTo>
                  <a:lnTo>
                    <a:pt x="2633" y="1645"/>
                  </a:lnTo>
                  <a:cubicBezTo>
                    <a:pt x="8942" y="10912"/>
                    <a:pt x="15247" y="20235"/>
                    <a:pt x="24956" y="26925"/>
                  </a:cubicBezTo>
                  <a:cubicBezTo>
                    <a:pt x="15137" y="20621"/>
                    <a:pt x="4445" y="22156"/>
                    <a:pt x="1" y="18537"/>
                  </a:cubicBezTo>
                  <a:lnTo>
                    <a:pt x="1" y="18537"/>
                  </a:lnTo>
                  <a:cubicBezTo>
                    <a:pt x="2909" y="22376"/>
                    <a:pt x="15466" y="28518"/>
                    <a:pt x="26601" y="29505"/>
                  </a:cubicBezTo>
                  <a:cubicBezTo>
                    <a:pt x="26134" y="29485"/>
                    <a:pt x="25686" y="29475"/>
                    <a:pt x="25256" y="29475"/>
                  </a:cubicBezTo>
                  <a:cubicBezTo>
                    <a:pt x="22153" y="29475"/>
                    <a:pt x="19973" y="29980"/>
                    <a:pt x="18046" y="30655"/>
                  </a:cubicBezTo>
                  <a:lnTo>
                    <a:pt x="17550" y="30821"/>
                  </a:lnTo>
                  <a:cubicBezTo>
                    <a:pt x="13988" y="32247"/>
                    <a:pt x="11298" y="34331"/>
                    <a:pt x="5265" y="35152"/>
                  </a:cubicBezTo>
                  <a:cubicBezTo>
                    <a:pt x="7146" y="35441"/>
                    <a:pt x="9081" y="35593"/>
                    <a:pt x="11012" y="35593"/>
                  </a:cubicBezTo>
                  <a:cubicBezTo>
                    <a:pt x="13473" y="35593"/>
                    <a:pt x="15930" y="35346"/>
                    <a:pt x="18265" y="34823"/>
                  </a:cubicBezTo>
                  <a:cubicBezTo>
                    <a:pt x="18976" y="34660"/>
                    <a:pt x="19634" y="34494"/>
                    <a:pt x="20349" y="34274"/>
                  </a:cubicBezTo>
                  <a:cubicBezTo>
                    <a:pt x="22762" y="33507"/>
                    <a:pt x="25009" y="32357"/>
                    <a:pt x="26873" y="30874"/>
                  </a:cubicBezTo>
                  <a:lnTo>
                    <a:pt x="26873" y="30874"/>
                  </a:lnTo>
                  <a:cubicBezTo>
                    <a:pt x="24956" y="33344"/>
                    <a:pt x="23969" y="35371"/>
                    <a:pt x="22982" y="37126"/>
                  </a:cubicBezTo>
                  <a:cubicBezTo>
                    <a:pt x="22267" y="38333"/>
                    <a:pt x="21608" y="39377"/>
                    <a:pt x="20678" y="40307"/>
                  </a:cubicBezTo>
                  <a:cubicBezTo>
                    <a:pt x="20349" y="40636"/>
                    <a:pt x="20020" y="40912"/>
                    <a:pt x="19581" y="41184"/>
                  </a:cubicBezTo>
                  <a:cubicBezTo>
                    <a:pt x="19963" y="41075"/>
                    <a:pt x="20402" y="40855"/>
                    <a:pt x="20841" y="40583"/>
                  </a:cubicBezTo>
                  <a:cubicBezTo>
                    <a:pt x="21775" y="39978"/>
                    <a:pt x="22872" y="39158"/>
                    <a:pt x="23912" y="38170"/>
                  </a:cubicBezTo>
                  <a:cubicBezTo>
                    <a:pt x="26272" y="35977"/>
                    <a:pt x="28519" y="33015"/>
                    <a:pt x="29396" y="30602"/>
                  </a:cubicBezTo>
                  <a:cubicBezTo>
                    <a:pt x="29396" y="30545"/>
                    <a:pt x="29453" y="30492"/>
                    <a:pt x="29453" y="30435"/>
                  </a:cubicBezTo>
                  <a:cubicBezTo>
                    <a:pt x="29563" y="30383"/>
                    <a:pt x="29615" y="30326"/>
                    <a:pt x="29725" y="30273"/>
                  </a:cubicBezTo>
                  <a:cubicBezTo>
                    <a:pt x="34003" y="28079"/>
                    <a:pt x="38447" y="25337"/>
                    <a:pt x="41409" y="21169"/>
                  </a:cubicBezTo>
                  <a:lnTo>
                    <a:pt x="41409" y="21169"/>
                  </a:lnTo>
                  <a:cubicBezTo>
                    <a:pt x="38500" y="23745"/>
                    <a:pt x="34937" y="23692"/>
                    <a:pt x="30383" y="27970"/>
                  </a:cubicBezTo>
                  <a:cubicBezTo>
                    <a:pt x="37293" y="18041"/>
                    <a:pt x="33950" y="12886"/>
                    <a:pt x="38337" y="7239"/>
                  </a:cubicBezTo>
                  <a:lnTo>
                    <a:pt x="38337" y="7239"/>
                  </a:lnTo>
                  <a:cubicBezTo>
                    <a:pt x="32926" y="11064"/>
                    <a:pt x="29806" y="17501"/>
                    <a:pt x="29132" y="26660"/>
                  </a:cubicBezTo>
                  <a:lnTo>
                    <a:pt x="29132" y="26660"/>
                  </a:lnTo>
                  <a:cubicBezTo>
                    <a:pt x="30123" y="12708"/>
                    <a:pt x="21890" y="9519"/>
                    <a:pt x="24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2203200" y="3564875"/>
              <a:ext cx="1072175" cy="1026875"/>
            </a:xfrm>
            <a:custGeom>
              <a:avLst/>
              <a:gdLst/>
              <a:ahLst/>
              <a:cxnLst/>
              <a:rect l="l" t="t" r="r" b="b"/>
              <a:pathLst>
                <a:path w="42887" h="41075" extrusionOk="0">
                  <a:moveTo>
                    <a:pt x="0" y="0"/>
                  </a:moveTo>
                  <a:lnTo>
                    <a:pt x="163" y="820"/>
                  </a:lnTo>
                  <a:cubicBezTo>
                    <a:pt x="601" y="2904"/>
                    <a:pt x="987" y="4936"/>
                    <a:pt x="1369" y="7020"/>
                  </a:cubicBezTo>
                  <a:cubicBezTo>
                    <a:pt x="3453" y="17550"/>
                    <a:pt x="5484" y="28079"/>
                    <a:pt x="7568" y="38552"/>
                  </a:cubicBezTo>
                  <a:cubicBezTo>
                    <a:pt x="7840" y="40035"/>
                    <a:pt x="9104" y="41075"/>
                    <a:pt x="10583" y="41075"/>
                  </a:cubicBezTo>
                  <a:lnTo>
                    <a:pt x="32300" y="41075"/>
                  </a:lnTo>
                  <a:cubicBezTo>
                    <a:pt x="33783" y="41075"/>
                    <a:pt x="35042" y="40035"/>
                    <a:pt x="35371" y="38552"/>
                  </a:cubicBezTo>
                  <a:cubicBezTo>
                    <a:pt x="37403" y="28079"/>
                    <a:pt x="39430" y="17550"/>
                    <a:pt x="41514" y="7020"/>
                  </a:cubicBezTo>
                  <a:cubicBezTo>
                    <a:pt x="41900" y="4936"/>
                    <a:pt x="42338" y="2904"/>
                    <a:pt x="42720" y="820"/>
                  </a:cubicBezTo>
                  <a:lnTo>
                    <a:pt x="4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2162050" y="3530525"/>
              <a:ext cx="1154475" cy="155025"/>
            </a:xfrm>
            <a:custGeom>
              <a:avLst/>
              <a:gdLst/>
              <a:ahLst/>
              <a:cxnLst/>
              <a:rect l="l" t="t" r="r" b="b"/>
              <a:pathLst>
                <a:path w="46179" h="6201" extrusionOk="0">
                  <a:moveTo>
                    <a:pt x="1" y="1"/>
                  </a:moveTo>
                  <a:lnTo>
                    <a:pt x="1" y="6200"/>
                  </a:lnTo>
                  <a:lnTo>
                    <a:pt x="46178" y="6200"/>
                  </a:lnTo>
                  <a:lnTo>
                    <a:pt x="46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143397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7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774" y="659"/>
                    <a:pt x="4936" y="496"/>
                    <a:pt x="4936" y="330"/>
                  </a:cubicBezTo>
                  <a:cubicBezTo>
                    <a:pt x="4936" y="167"/>
                    <a:pt x="4774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145865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04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54915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30"/>
                  </a:moveTo>
                  <a:lnTo>
                    <a:pt x="329" y="330"/>
                  </a:lnTo>
                  <a:lnTo>
                    <a:pt x="329" y="439"/>
                  </a:lnTo>
                  <a:lnTo>
                    <a:pt x="329" y="387"/>
                  </a:lnTo>
                  <a:lnTo>
                    <a:pt x="329" y="330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451850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02" y="659"/>
                    <a:pt x="4169" y="549"/>
                    <a:pt x="4221" y="439"/>
                  </a:cubicBezTo>
                  <a:lnTo>
                    <a:pt x="4221" y="330"/>
                  </a:lnTo>
                  <a:lnTo>
                    <a:pt x="4221" y="277"/>
                  </a:lnTo>
                  <a:cubicBezTo>
                    <a:pt x="4221" y="167"/>
                    <a:pt x="4112" y="1"/>
                    <a:pt x="3949" y="1"/>
                  </a:cubicBez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576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2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22152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29" y="1"/>
                  </a:moveTo>
                  <a:cubicBezTo>
                    <a:pt x="110" y="1"/>
                    <a:pt x="0" y="167"/>
                    <a:pt x="0" y="330"/>
                  </a:cubicBezTo>
                  <a:cubicBezTo>
                    <a:pt x="0" y="496"/>
                    <a:pt x="110" y="659"/>
                    <a:pt x="329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492" y="23640"/>
                    <a:pt x="711" y="23969"/>
                  </a:cubicBezTo>
                  <a:cubicBezTo>
                    <a:pt x="1040" y="24517"/>
                    <a:pt x="1698" y="24956"/>
                    <a:pt x="2466" y="24956"/>
                  </a:cubicBezTo>
                  <a:cubicBezTo>
                    <a:pt x="3563" y="24956"/>
                    <a:pt x="4497" y="24021"/>
                    <a:pt x="4497" y="22925"/>
                  </a:cubicBezTo>
                  <a:lnTo>
                    <a:pt x="4497" y="659"/>
                  </a:lnTo>
                  <a:lnTo>
                    <a:pt x="4607" y="659"/>
                  </a:lnTo>
                  <a:cubicBezTo>
                    <a:pt x="4769" y="659"/>
                    <a:pt x="4936" y="496"/>
                    <a:pt x="4936" y="330"/>
                  </a:cubicBezTo>
                  <a:cubicBezTo>
                    <a:pt x="4936" y="167"/>
                    <a:pt x="4769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244775" y="4187325"/>
              <a:ext cx="75475" cy="372950"/>
            </a:xfrm>
            <a:custGeom>
              <a:avLst/>
              <a:gdLst/>
              <a:ahLst/>
              <a:cxnLst/>
              <a:rect l="l" t="t" r="r" b="b"/>
              <a:pathLst>
                <a:path w="3019" h="14918" extrusionOk="0">
                  <a:moveTo>
                    <a:pt x="0" y="0"/>
                  </a:moveTo>
                  <a:lnTo>
                    <a:pt x="0" y="13382"/>
                  </a:lnTo>
                  <a:cubicBezTo>
                    <a:pt x="0" y="14202"/>
                    <a:pt x="659" y="14917"/>
                    <a:pt x="1536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343500" y="3955550"/>
              <a:ext cx="1450" cy="5525"/>
            </a:xfrm>
            <a:custGeom>
              <a:avLst/>
              <a:gdLst/>
              <a:ahLst/>
              <a:cxnLst/>
              <a:rect l="l" t="t" r="r" b="b"/>
              <a:pathLst>
                <a:path w="58" h="22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6" y="17"/>
                    <a:pt x="31" y="40"/>
                  </a:cubicBezTo>
                  <a:lnTo>
                    <a:pt x="31" y="40"/>
                  </a:lnTo>
                  <a:cubicBezTo>
                    <a:pt x="23" y="27"/>
                    <a:pt x="13" y="14"/>
                    <a:pt x="0" y="1"/>
                  </a:cubicBezTo>
                  <a:close/>
                  <a:moveTo>
                    <a:pt x="31" y="40"/>
                  </a:moveTo>
                  <a:cubicBezTo>
                    <a:pt x="48" y="68"/>
                    <a:pt x="54" y="95"/>
                    <a:pt x="56" y="123"/>
                  </a:cubicBezTo>
                  <a:lnTo>
                    <a:pt x="56" y="123"/>
                  </a:lnTo>
                  <a:cubicBezTo>
                    <a:pt x="57" y="119"/>
                    <a:pt x="57" y="115"/>
                    <a:pt x="57" y="111"/>
                  </a:cubicBezTo>
                  <a:cubicBezTo>
                    <a:pt x="57" y="86"/>
                    <a:pt x="45" y="60"/>
                    <a:pt x="31" y="40"/>
                  </a:cubicBezTo>
                  <a:close/>
                  <a:moveTo>
                    <a:pt x="56" y="123"/>
                  </a:moveTo>
                  <a:lnTo>
                    <a:pt x="56" y="123"/>
                  </a:lnTo>
                  <a:cubicBezTo>
                    <a:pt x="48" y="168"/>
                    <a:pt x="0" y="172"/>
                    <a:pt x="0" y="220"/>
                  </a:cubicBezTo>
                  <a:lnTo>
                    <a:pt x="0" y="220"/>
                  </a:lnTo>
                  <a:cubicBezTo>
                    <a:pt x="0" y="220"/>
                    <a:pt x="0" y="168"/>
                    <a:pt x="57" y="168"/>
                  </a:cubicBezTo>
                  <a:cubicBezTo>
                    <a:pt x="57" y="153"/>
                    <a:pt x="57" y="138"/>
                    <a:pt x="56" y="123"/>
                  </a:cubicBez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239300" y="3950075"/>
              <a:ext cx="105650" cy="623900"/>
            </a:xfrm>
            <a:custGeom>
              <a:avLst/>
              <a:gdLst/>
              <a:ahLst/>
              <a:cxnLst/>
              <a:rect l="l" t="t" r="r" b="b"/>
              <a:pathLst>
                <a:path w="4226" h="24956" extrusionOk="0">
                  <a:moveTo>
                    <a:pt x="2742" y="1"/>
                  </a:moveTo>
                  <a:lnTo>
                    <a:pt x="2742" y="2743"/>
                  </a:lnTo>
                  <a:lnTo>
                    <a:pt x="3786" y="2743"/>
                  </a:lnTo>
                  <a:lnTo>
                    <a:pt x="3786" y="659"/>
                  </a:lnTo>
                  <a:lnTo>
                    <a:pt x="3839" y="659"/>
                  </a:lnTo>
                  <a:cubicBezTo>
                    <a:pt x="4006" y="659"/>
                    <a:pt x="4115" y="549"/>
                    <a:pt x="4168" y="439"/>
                  </a:cubicBezTo>
                  <a:cubicBezTo>
                    <a:pt x="4168" y="387"/>
                    <a:pt x="4225" y="387"/>
                    <a:pt x="4225" y="330"/>
                  </a:cubicBezTo>
                  <a:cubicBezTo>
                    <a:pt x="4225" y="277"/>
                    <a:pt x="4168" y="220"/>
                    <a:pt x="4168" y="220"/>
                  </a:cubicBezTo>
                  <a:lnTo>
                    <a:pt x="4168" y="167"/>
                  </a:lnTo>
                  <a:cubicBezTo>
                    <a:pt x="4115" y="58"/>
                    <a:pt x="4058" y="1"/>
                    <a:pt x="3949" y="1"/>
                  </a:cubicBezTo>
                  <a:close/>
                  <a:moveTo>
                    <a:pt x="2742" y="4169"/>
                  </a:moveTo>
                  <a:lnTo>
                    <a:pt x="2742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55" y="24407"/>
                  </a:cubicBezTo>
                  <a:cubicBezTo>
                    <a:pt x="1593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715" y="24298"/>
                    <a:pt x="276" y="24188"/>
                    <a:pt x="0" y="23969"/>
                  </a:cubicBezTo>
                  <a:lnTo>
                    <a:pt x="0" y="23969"/>
                  </a:lnTo>
                  <a:cubicBezTo>
                    <a:pt x="329" y="24517"/>
                    <a:pt x="987" y="24956"/>
                    <a:pt x="1755" y="24956"/>
                  </a:cubicBezTo>
                  <a:cubicBezTo>
                    <a:pt x="2852" y="24956"/>
                    <a:pt x="3786" y="24021"/>
                    <a:pt x="3786" y="22925"/>
                  </a:cubicBezTo>
                  <a:lnTo>
                    <a:pt x="3786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650600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8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827" y="659"/>
                    <a:pt x="4936" y="496"/>
                    <a:pt x="4936" y="330"/>
                  </a:cubicBezTo>
                  <a:cubicBezTo>
                    <a:pt x="4936" y="167"/>
                    <a:pt x="4827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675275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765775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87"/>
                  </a:moveTo>
                  <a:lnTo>
                    <a:pt x="329" y="439"/>
                  </a:lnTo>
                  <a:lnTo>
                    <a:pt x="329" y="387"/>
                  </a:lnTo>
                  <a:lnTo>
                    <a:pt x="329" y="387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1"/>
                  </a:moveTo>
                  <a:lnTo>
                    <a:pt x="167" y="58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10" y="1"/>
                  </a:moveTo>
                  <a:lnTo>
                    <a:pt x="167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57" y="1"/>
                  </a:moveTo>
                  <a:lnTo>
                    <a:pt x="110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5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668475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96" y="1"/>
                  </a:moveTo>
                  <a:lnTo>
                    <a:pt x="2796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59" y="659"/>
                    <a:pt x="4169" y="549"/>
                    <a:pt x="4221" y="439"/>
                  </a:cubicBezTo>
                  <a:lnTo>
                    <a:pt x="4221" y="387"/>
                  </a:lnTo>
                  <a:cubicBezTo>
                    <a:pt x="4221" y="220"/>
                    <a:pt x="4169" y="110"/>
                    <a:pt x="4112" y="58"/>
                  </a:cubicBezTo>
                  <a:lnTo>
                    <a:pt x="4059" y="58"/>
                  </a:lnTo>
                  <a:lnTo>
                    <a:pt x="4059" y="1"/>
                  </a:ln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633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3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868650" y="3950075"/>
              <a:ext cx="122000" cy="623900"/>
            </a:xfrm>
            <a:custGeom>
              <a:avLst/>
              <a:gdLst/>
              <a:ahLst/>
              <a:cxnLst/>
              <a:rect l="l" t="t" r="r" b="b"/>
              <a:pathLst>
                <a:path w="4880" h="24956" extrusionOk="0">
                  <a:moveTo>
                    <a:pt x="330" y="1"/>
                  </a:moveTo>
                  <a:cubicBezTo>
                    <a:pt x="110" y="1"/>
                    <a:pt x="1" y="167"/>
                    <a:pt x="1" y="330"/>
                  </a:cubicBezTo>
                  <a:cubicBezTo>
                    <a:pt x="1" y="496"/>
                    <a:pt x="110" y="659"/>
                    <a:pt x="330" y="659"/>
                  </a:cubicBezTo>
                  <a:lnTo>
                    <a:pt x="382" y="659"/>
                  </a:lnTo>
                  <a:lnTo>
                    <a:pt x="382" y="22925"/>
                  </a:lnTo>
                  <a:cubicBezTo>
                    <a:pt x="382" y="23311"/>
                    <a:pt x="492" y="23640"/>
                    <a:pt x="712" y="23969"/>
                  </a:cubicBezTo>
                  <a:cubicBezTo>
                    <a:pt x="1041" y="24517"/>
                    <a:pt x="1699" y="24956"/>
                    <a:pt x="2414" y="24956"/>
                  </a:cubicBezTo>
                  <a:cubicBezTo>
                    <a:pt x="3563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550" y="659"/>
                  </a:lnTo>
                  <a:cubicBezTo>
                    <a:pt x="4770" y="659"/>
                    <a:pt x="4880" y="496"/>
                    <a:pt x="4880" y="330"/>
                  </a:cubicBezTo>
                  <a:cubicBezTo>
                    <a:pt x="4880" y="167"/>
                    <a:pt x="4770" y="1"/>
                    <a:pt x="4550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89190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98240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30" y="330"/>
                  </a:moveTo>
                  <a:lnTo>
                    <a:pt x="330" y="330"/>
                  </a:lnTo>
                  <a:lnTo>
                    <a:pt x="330" y="439"/>
                  </a:lnTo>
                  <a:lnTo>
                    <a:pt x="330" y="387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886425" y="3950075"/>
              <a:ext cx="104225" cy="623900"/>
            </a:xfrm>
            <a:custGeom>
              <a:avLst/>
              <a:gdLst/>
              <a:ahLst/>
              <a:cxnLst/>
              <a:rect l="l" t="t" r="r" b="b"/>
              <a:pathLst>
                <a:path w="4169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7" y="2743"/>
                  </a:lnTo>
                  <a:lnTo>
                    <a:pt x="3787" y="659"/>
                  </a:lnTo>
                  <a:lnTo>
                    <a:pt x="3839" y="659"/>
                  </a:lnTo>
                  <a:cubicBezTo>
                    <a:pt x="4006" y="659"/>
                    <a:pt x="4116" y="549"/>
                    <a:pt x="4169" y="439"/>
                  </a:cubicBezTo>
                  <a:lnTo>
                    <a:pt x="4169" y="330"/>
                  </a:lnTo>
                  <a:cubicBezTo>
                    <a:pt x="4169" y="167"/>
                    <a:pt x="4059" y="1"/>
                    <a:pt x="3897" y="1"/>
                  </a:cubicBezTo>
                  <a:close/>
                  <a:moveTo>
                    <a:pt x="2743" y="4169"/>
                  </a:moveTo>
                  <a:lnTo>
                    <a:pt x="2743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03" y="24407"/>
                  </a:cubicBezTo>
                  <a:cubicBezTo>
                    <a:pt x="1536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659" y="24298"/>
                    <a:pt x="277" y="24188"/>
                    <a:pt x="1" y="23969"/>
                  </a:cubicBezTo>
                  <a:lnTo>
                    <a:pt x="1" y="23969"/>
                  </a:lnTo>
                  <a:cubicBezTo>
                    <a:pt x="330" y="24517"/>
                    <a:pt x="988" y="24956"/>
                    <a:pt x="1703" y="24956"/>
                  </a:cubicBezTo>
                  <a:cubicBezTo>
                    <a:pt x="2852" y="24956"/>
                    <a:pt x="3787" y="24021"/>
                    <a:pt x="3787" y="22925"/>
                  </a:cubicBezTo>
                  <a:lnTo>
                    <a:pt x="3787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100875" y="4018625"/>
              <a:ext cx="36975" cy="555350"/>
            </a:xfrm>
            <a:custGeom>
              <a:avLst/>
              <a:gdLst/>
              <a:ahLst/>
              <a:cxnLst/>
              <a:rect l="l" t="t" r="r" b="b"/>
              <a:pathLst>
                <a:path w="1479" h="22214" extrusionOk="0">
                  <a:moveTo>
                    <a:pt x="0" y="1"/>
                  </a:moveTo>
                  <a:lnTo>
                    <a:pt x="0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2068825" y="4018625"/>
              <a:ext cx="37000" cy="555350"/>
            </a:xfrm>
            <a:custGeom>
              <a:avLst/>
              <a:gdLst/>
              <a:ahLst/>
              <a:cxnLst/>
              <a:rect l="l" t="t" r="r" b="b"/>
              <a:pathLst>
                <a:path w="1480" h="22214" extrusionOk="0">
                  <a:moveTo>
                    <a:pt x="1" y="1"/>
                  </a:moveTo>
                  <a:lnTo>
                    <a:pt x="1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162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100875" y="4018625"/>
              <a:ext cx="1004950" cy="35675"/>
            </a:xfrm>
            <a:custGeom>
              <a:avLst/>
              <a:gdLst/>
              <a:ahLst/>
              <a:cxnLst/>
              <a:rect l="l" t="t" r="r" b="b"/>
              <a:pathLst>
                <a:path w="40198" h="1427" extrusionOk="0">
                  <a:moveTo>
                    <a:pt x="0" y="1"/>
                  </a:moveTo>
                  <a:lnTo>
                    <a:pt x="0" y="1427"/>
                  </a:lnTo>
                  <a:lnTo>
                    <a:pt x="40197" y="1427"/>
                  </a:lnTo>
                  <a:lnTo>
                    <a:pt x="40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100875" y="4456050"/>
              <a:ext cx="1004950" cy="37000"/>
            </a:xfrm>
            <a:custGeom>
              <a:avLst/>
              <a:gdLst/>
              <a:ahLst/>
              <a:cxnLst/>
              <a:rect l="l" t="t" r="r" b="b"/>
              <a:pathLst>
                <a:path w="40198" h="1480" extrusionOk="0">
                  <a:moveTo>
                    <a:pt x="0" y="0"/>
                  </a:moveTo>
                  <a:lnTo>
                    <a:pt x="0" y="1479"/>
                  </a:lnTo>
                  <a:lnTo>
                    <a:pt x="40197" y="1479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2045475" y="3784225"/>
              <a:ext cx="449725" cy="807525"/>
            </a:xfrm>
            <a:custGeom>
              <a:avLst/>
              <a:gdLst/>
              <a:ahLst/>
              <a:cxnLst/>
              <a:rect l="l" t="t" r="r" b="b"/>
              <a:pathLst>
                <a:path w="17989" h="32301" extrusionOk="0">
                  <a:moveTo>
                    <a:pt x="3787" y="1"/>
                  </a:moveTo>
                  <a:lnTo>
                    <a:pt x="3787" y="769"/>
                  </a:lnTo>
                  <a:lnTo>
                    <a:pt x="4059" y="769"/>
                  </a:lnTo>
                  <a:lnTo>
                    <a:pt x="4059" y="1479"/>
                  </a:lnTo>
                  <a:lnTo>
                    <a:pt x="3128" y="1479"/>
                  </a:lnTo>
                  <a:cubicBezTo>
                    <a:pt x="1426" y="1479"/>
                    <a:pt x="0" y="2905"/>
                    <a:pt x="0" y="4608"/>
                  </a:cubicBezTo>
                  <a:lnTo>
                    <a:pt x="0" y="32301"/>
                  </a:lnTo>
                  <a:lnTo>
                    <a:pt x="17988" y="32301"/>
                  </a:lnTo>
                  <a:lnTo>
                    <a:pt x="17988" y="4608"/>
                  </a:lnTo>
                  <a:cubicBezTo>
                    <a:pt x="17988" y="3620"/>
                    <a:pt x="17497" y="2686"/>
                    <a:pt x="16729" y="2137"/>
                  </a:cubicBezTo>
                  <a:cubicBezTo>
                    <a:pt x="16181" y="1699"/>
                    <a:pt x="15575" y="1479"/>
                    <a:pt x="14865" y="1479"/>
                  </a:cubicBezTo>
                  <a:lnTo>
                    <a:pt x="13930" y="1479"/>
                  </a:lnTo>
                  <a:lnTo>
                    <a:pt x="13930" y="769"/>
                  </a:lnTo>
                  <a:lnTo>
                    <a:pt x="14207" y="769"/>
                  </a:lnTo>
                  <a:lnTo>
                    <a:pt x="14207" y="1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2094825" y="4048800"/>
              <a:ext cx="351025" cy="495025"/>
            </a:xfrm>
            <a:custGeom>
              <a:avLst/>
              <a:gdLst/>
              <a:ahLst/>
              <a:cxnLst/>
              <a:rect l="l" t="t" r="r" b="b"/>
              <a:pathLst>
                <a:path w="14041" h="19801" extrusionOk="0">
                  <a:moveTo>
                    <a:pt x="14040" y="0"/>
                  </a:moveTo>
                  <a:cubicBezTo>
                    <a:pt x="12358" y="2640"/>
                    <a:pt x="11245" y="3485"/>
                    <a:pt x="10268" y="3485"/>
                  </a:cubicBezTo>
                  <a:cubicBezTo>
                    <a:pt x="9397" y="3485"/>
                    <a:pt x="8636" y="2813"/>
                    <a:pt x="7678" y="2141"/>
                  </a:cubicBezTo>
                  <a:cubicBezTo>
                    <a:pt x="6712" y="1474"/>
                    <a:pt x="5541" y="806"/>
                    <a:pt x="3882" y="806"/>
                  </a:cubicBezTo>
                  <a:cubicBezTo>
                    <a:pt x="2815" y="806"/>
                    <a:pt x="1546" y="1082"/>
                    <a:pt x="1" y="1812"/>
                  </a:cubicBezTo>
                  <a:lnTo>
                    <a:pt x="1" y="17550"/>
                  </a:lnTo>
                  <a:cubicBezTo>
                    <a:pt x="1" y="18813"/>
                    <a:pt x="988" y="19800"/>
                    <a:pt x="2251" y="19800"/>
                  </a:cubicBezTo>
                  <a:lnTo>
                    <a:pt x="11794" y="19800"/>
                  </a:lnTo>
                  <a:cubicBezTo>
                    <a:pt x="13053" y="19800"/>
                    <a:pt x="14040" y="18813"/>
                    <a:pt x="14040" y="17550"/>
                  </a:cubicBezTo>
                  <a:lnTo>
                    <a:pt x="14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2094825" y="4092675"/>
              <a:ext cx="2775" cy="12400"/>
            </a:xfrm>
            <a:custGeom>
              <a:avLst/>
              <a:gdLst/>
              <a:ahLst/>
              <a:cxnLst/>
              <a:rect l="l" t="t" r="r" b="b"/>
              <a:pathLst>
                <a:path w="111" h="496" extrusionOk="0">
                  <a:moveTo>
                    <a:pt x="110" y="0"/>
                  </a:moveTo>
                  <a:lnTo>
                    <a:pt x="110" y="0"/>
                  </a:lnTo>
                  <a:cubicBezTo>
                    <a:pt x="58" y="57"/>
                    <a:pt x="1" y="57"/>
                    <a:pt x="1" y="57"/>
                  </a:cubicBezTo>
                  <a:lnTo>
                    <a:pt x="1" y="496"/>
                  </a:lnTo>
                  <a:cubicBezTo>
                    <a:pt x="58" y="329"/>
                    <a:pt x="58" y="167"/>
                    <a:pt x="110" y="0"/>
                  </a:cubicBezTo>
                  <a:close/>
                </a:path>
              </a:pathLst>
            </a:custGeom>
            <a:solidFill>
              <a:srgbClr val="C3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2045475" y="3837650"/>
              <a:ext cx="449725" cy="754100"/>
            </a:xfrm>
            <a:custGeom>
              <a:avLst/>
              <a:gdLst/>
              <a:ahLst/>
              <a:cxnLst/>
              <a:rect l="l" t="t" r="r" b="b"/>
              <a:pathLst>
                <a:path w="17989" h="30164" extrusionOk="0">
                  <a:moveTo>
                    <a:pt x="16729" y="0"/>
                  </a:moveTo>
                  <a:lnTo>
                    <a:pt x="16729" y="0"/>
                  </a:lnTo>
                  <a:cubicBezTo>
                    <a:pt x="16839" y="220"/>
                    <a:pt x="16949" y="549"/>
                    <a:pt x="17001" y="825"/>
                  </a:cubicBezTo>
                  <a:cubicBezTo>
                    <a:pt x="17168" y="1593"/>
                    <a:pt x="17111" y="2361"/>
                    <a:pt x="17058" y="3072"/>
                  </a:cubicBezTo>
                  <a:cubicBezTo>
                    <a:pt x="16839" y="5594"/>
                    <a:pt x="16510" y="8064"/>
                    <a:pt x="16014" y="10530"/>
                  </a:cubicBezTo>
                  <a:lnTo>
                    <a:pt x="16014" y="25996"/>
                  </a:lnTo>
                  <a:cubicBezTo>
                    <a:pt x="16014" y="27259"/>
                    <a:pt x="15027" y="28246"/>
                    <a:pt x="13768" y="28246"/>
                  </a:cubicBezTo>
                  <a:lnTo>
                    <a:pt x="5871" y="28246"/>
                  </a:lnTo>
                  <a:cubicBezTo>
                    <a:pt x="5813" y="28299"/>
                    <a:pt x="5761" y="28299"/>
                    <a:pt x="5704" y="28299"/>
                  </a:cubicBezTo>
                  <a:cubicBezTo>
                    <a:pt x="4168" y="28738"/>
                    <a:pt x="2633" y="28904"/>
                    <a:pt x="1044" y="28904"/>
                  </a:cubicBezTo>
                  <a:lnTo>
                    <a:pt x="0" y="28904"/>
                  </a:lnTo>
                  <a:lnTo>
                    <a:pt x="0" y="30164"/>
                  </a:lnTo>
                  <a:lnTo>
                    <a:pt x="17988" y="30164"/>
                  </a:lnTo>
                  <a:lnTo>
                    <a:pt x="17988" y="2471"/>
                  </a:lnTo>
                  <a:cubicBezTo>
                    <a:pt x="17988" y="1483"/>
                    <a:pt x="17497" y="549"/>
                    <a:pt x="16729" y="0"/>
                  </a:cubicBez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2192225" y="4100900"/>
              <a:ext cx="253625" cy="442925"/>
            </a:xfrm>
            <a:custGeom>
              <a:avLst/>
              <a:gdLst/>
              <a:ahLst/>
              <a:cxnLst/>
              <a:rect l="l" t="t" r="r" b="b"/>
              <a:pathLst>
                <a:path w="10145" h="17717" extrusionOk="0">
                  <a:moveTo>
                    <a:pt x="10144" y="0"/>
                  </a:moveTo>
                  <a:cubicBezTo>
                    <a:pt x="9596" y="2909"/>
                    <a:pt x="8885" y="5813"/>
                    <a:pt x="8007" y="8665"/>
                  </a:cubicBezTo>
                  <a:cubicBezTo>
                    <a:pt x="7349" y="10697"/>
                    <a:pt x="6634" y="12781"/>
                    <a:pt x="5265" y="14426"/>
                  </a:cubicBezTo>
                  <a:cubicBezTo>
                    <a:pt x="3892" y="16014"/>
                    <a:pt x="2027" y="17111"/>
                    <a:pt x="1" y="17716"/>
                  </a:cubicBezTo>
                  <a:lnTo>
                    <a:pt x="7898" y="17716"/>
                  </a:lnTo>
                  <a:cubicBezTo>
                    <a:pt x="9157" y="17716"/>
                    <a:pt x="10144" y="16729"/>
                    <a:pt x="10144" y="15466"/>
                  </a:cubicBezTo>
                  <a:lnTo>
                    <a:pt x="10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2163375" y="4153000"/>
              <a:ext cx="28875" cy="27425"/>
            </a:xfrm>
            <a:custGeom>
              <a:avLst/>
              <a:gdLst/>
              <a:ahLst/>
              <a:cxnLst/>
              <a:rect l="l" t="t" r="r" b="b"/>
              <a:pathLst>
                <a:path w="1155" h="1097" extrusionOk="0">
                  <a:moveTo>
                    <a:pt x="606" y="0"/>
                  </a:moveTo>
                  <a:cubicBezTo>
                    <a:pt x="277" y="0"/>
                    <a:pt x="1" y="220"/>
                    <a:pt x="1" y="549"/>
                  </a:cubicBezTo>
                  <a:cubicBezTo>
                    <a:pt x="1" y="878"/>
                    <a:pt x="277" y="1097"/>
                    <a:pt x="606" y="1097"/>
                  </a:cubicBezTo>
                  <a:cubicBezTo>
                    <a:pt x="878" y="1097"/>
                    <a:pt x="1155" y="878"/>
                    <a:pt x="1155" y="549"/>
                  </a:cubicBezTo>
                  <a:cubicBezTo>
                    <a:pt x="1155" y="220"/>
                    <a:pt x="878" y="0"/>
                    <a:pt x="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2381425" y="4139275"/>
              <a:ext cx="27450" cy="28875"/>
            </a:xfrm>
            <a:custGeom>
              <a:avLst/>
              <a:gdLst/>
              <a:ahLst/>
              <a:cxnLst/>
              <a:rect l="l" t="t" r="r" b="b"/>
              <a:pathLst>
                <a:path w="1098" h="1155" extrusionOk="0">
                  <a:moveTo>
                    <a:pt x="549" y="1"/>
                  </a:moveTo>
                  <a:cubicBezTo>
                    <a:pt x="220" y="1"/>
                    <a:pt x="1" y="277"/>
                    <a:pt x="1" y="606"/>
                  </a:cubicBezTo>
                  <a:cubicBezTo>
                    <a:pt x="1" y="878"/>
                    <a:pt x="220" y="1155"/>
                    <a:pt x="549" y="1155"/>
                  </a:cubicBezTo>
                  <a:cubicBezTo>
                    <a:pt x="878" y="1155"/>
                    <a:pt x="1098" y="878"/>
                    <a:pt x="1098" y="606"/>
                  </a:cubicBezTo>
                  <a:cubicBezTo>
                    <a:pt x="1098" y="277"/>
                    <a:pt x="878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2215475" y="4092675"/>
              <a:ext cx="19225" cy="46625"/>
            </a:xfrm>
            <a:custGeom>
              <a:avLst/>
              <a:gdLst/>
              <a:ahLst/>
              <a:cxnLst/>
              <a:rect l="l" t="t" r="r" b="b"/>
              <a:pathLst>
                <a:path w="769" h="1865" extrusionOk="0">
                  <a:moveTo>
                    <a:pt x="768" y="0"/>
                  </a:moveTo>
                  <a:cubicBezTo>
                    <a:pt x="330" y="57"/>
                    <a:pt x="1" y="439"/>
                    <a:pt x="1" y="935"/>
                  </a:cubicBezTo>
                  <a:cubicBezTo>
                    <a:pt x="1" y="1373"/>
                    <a:pt x="330" y="1755"/>
                    <a:pt x="768" y="186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2234675" y="3784225"/>
              <a:ext cx="12425" cy="25"/>
            </a:xfrm>
            <a:custGeom>
              <a:avLst/>
              <a:gdLst/>
              <a:ahLst/>
              <a:cxnLst/>
              <a:rect l="l" t="t" r="r" b="b"/>
              <a:pathLst>
                <a:path w="497" h="1" extrusionOk="0">
                  <a:moveTo>
                    <a:pt x="496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247075" y="378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C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2247075" y="3784225"/>
              <a:ext cx="58925" cy="25"/>
            </a:xfrm>
            <a:custGeom>
              <a:avLst/>
              <a:gdLst/>
              <a:ahLst/>
              <a:cxnLst/>
              <a:rect l="l" t="t" r="r" b="b"/>
              <a:pathLst>
                <a:path w="2357" h="1" extrusionOk="0">
                  <a:moveTo>
                    <a:pt x="2356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CFC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234675" y="3784225"/>
              <a:ext cx="71325" cy="331825"/>
            </a:xfrm>
            <a:custGeom>
              <a:avLst/>
              <a:gdLst/>
              <a:ahLst/>
              <a:cxnLst/>
              <a:rect l="l" t="t" r="r" b="b"/>
              <a:pathLst>
                <a:path w="2853" h="13273" extrusionOk="0">
                  <a:moveTo>
                    <a:pt x="0" y="1"/>
                  </a:moveTo>
                  <a:lnTo>
                    <a:pt x="0" y="11680"/>
                  </a:lnTo>
                  <a:cubicBezTo>
                    <a:pt x="825" y="11899"/>
                    <a:pt x="1483" y="12338"/>
                    <a:pt x="2084" y="12724"/>
                  </a:cubicBezTo>
                  <a:cubicBezTo>
                    <a:pt x="2304" y="12887"/>
                    <a:pt x="2580" y="13106"/>
                    <a:pt x="2852" y="13273"/>
                  </a:cubicBezTo>
                  <a:lnTo>
                    <a:pt x="2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234675" y="4076200"/>
              <a:ext cx="71325" cy="193400"/>
            </a:xfrm>
            <a:custGeom>
              <a:avLst/>
              <a:gdLst/>
              <a:ahLst/>
              <a:cxnLst/>
              <a:rect l="l" t="t" r="r" b="b"/>
              <a:pathLst>
                <a:path w="2853" h="7736" extrusionOk="0">
                  <a:moveTo>
                    <a:pt x="0" y="1"/>
                  </a:moveTo>
                  <a:lnTo>
                    <a:pt x="0" y="659"/>
                  </a:lnTo>
                  <a:lnTo>
                    <a:pt x="220" y="659"/>
                  </a:lnTo>
                  <a:cubicBezTo>
                    <a:pt x="716" y="659"/>
                    <a:pt x="1154" y="1045"/>
                    <a:pt x="1154" y="1594"/>
                  </a:cubicBezTo>
                  <a:cubicBezTo>
                    <a:pt x="1154" y="2142"/>
                    <a:pt x="716" y="2524"/>
                    <a:pt x="220" y="2524"/>
                  </a:cubicBezTo>
                  <a:lnTo>
                    <a:pt x="0" y="2524"/>
                  </a:lnTo>
                  <a:lnTo>
                    <a:pt x="0" y="3678"/>
                  </a:lnTo>
                  <a:cubicBezTo>
                    <a:pt x="0" y="4498"/>
                    <a:pt x="387" y="5323"/>
                    <a:pt x="1097" y="5981"/>
                  </a:cubicBezTo>
                  <a:lnTo>
                    <a:pt x="1097" y="7460"/>
                  </a:lnTo>
                  <a:cubicBezTo>
                    <a:pt x="1097" y="7626"/>
                    <a:pt x="1264" y="7736"/>
                    <a:pt x="1426" y="7736"/>
                  </a:cubicBezTo>
                  <a:cubicBezTo>
                    <a:pt x="1593" y="7736"/>
                    <a:pt x="1755" y="7626"/>
                    <a:pt x="1755" y="7460"/>
                  </a:cubicBezTo>
                  <a:lnTo>
                    <a:pt x="1755" y="5981"/>
                  </a:lnTo>
                  <a:cubicBezTo>
                    <a:pt x="2471" y="5323"/>
                    <a:pt x="2852" y="4498"/>
                    <a:pt x="2852" y="3678"/>
                  </a:cubicBezTo>
                  <a:lnTo>
                    <a:pt x="2852" y="1594"/>
                  </a:lnTo>
                  <a:cubicBezTo>
                    <a:pt x="2580" y="1427"/>
                    <a:pt x="2304" y="1208"/>
                    <a:pt x="2084" y="1045"/>
                  </a:cubicBezTo>
                  <a:cubicBezTo>
                    <a:pt x="1483" y="659"/>
                    <a:pt x="825" y="22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234675" y="4092675"/>
              <a:ext cx="28875" cy="46625"/>
            </a:xfrm>
            <a:custGeom>
              <a:avLst/>
              <a:gdLst/>
              <a:ahLst/>
              <a:cxnLst/>
              <a:rect l="l" t="t" r="r" b="b"/>
              <a:pathLst>
                <a:path w="1155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220" y="1865"/>
                  </a:lnTo>
                  <a:cubicBezTo>
                    <a:pt x="716" y="1865"/>
                    <a:pt x="1154" y="1483"/>
                    <a:pt x="1154" y="935"/>
                  </a:cubicBezTo>
                  <a:cubicBezTo>
                    <a:pt x="1154" y="386"/>
                    <a:pt x="716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146925" y="3616975"/>
              <a:ext cx="246825" cy="20525"/>
            </a:xfrm>
            <a:custGeom>
              <a:avLst/>
              <a:gdLst/>
              <a:ahLst/>
              <a:cxnLst/>
              <a:rect l="l" t="t" r="r" b="b"/>
              <a:pathLst>
                <a:path w="9873" h="821" extrusionOk="0">
                  <a:moveTo>
                    <a:pt x="1" y="0"/>
                  </a:moveTo>
                  <a:lnTo>
                    <a:pt x="1" y="820"/>
                  </a:lnTo>
                  <a:lnTo>
                    <a:pt x="9872" y="820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2123675" y="3629250"/>
              <a:ext cx="293425" cy="155000"/>
            </a:xfrm>
            <a:custGeom>
              <a:avLst/>
              <a:gdLst/>
              <a:ahLst/>
              <a:cxnLst/>
              <a:rect l="l" t="t" r="r" b="b"/>
              <a:pathLst>
                <a:path w="11737" h="6200" extrusionOk="0">
                  <a:moveTo>
                    <a:pt x="0" y="0"/>
                  </a:moveTo>
                  <a:lnTo>
                    <a:pt x="0" y="6200"/>
                  </a:lnTo>
                  <a:lnTo>
                    <a:pt x="11737" y="620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2216900" y="3426325"/>
              <a:ext cx="105550" cy="190675"/>
            </a:xfrm>
            <a:custGeom>
              <a:avLst/>
              <a:gdLst/>
              <a:ahLst/>
              <a:cxnLst/>
              <a:rect l="l" t="t" r="r" b="b"/>
              <a:pathLst>
                <a:path w="4222" h="7627" extrusionOk="0">
                  <a:moveTo>
                    <a:pt x="2137" y="1"/>
                  </a:moveTo>
                  <a:cubicBezTo>
                    <a:pt x="988" y="1"/>
                    <a:pt x="1" y="935"/>
                    <a:pt x="1" y="2142"/>
                  </a:cubicBezTo>
                  <a:lnTo>
                    <a:pt x="1" y="7626"/>
                  </a:lnTo>
                  <a:lnTo>
                    <a:pt x="4221" y="7626"/>
                  </a:lnTo>
                  <a:lnTo>
                    <a:pt x="4221" y="2142"/>
                  </a:lnTo>
                  <a:cubicBezTo>
                    <a:pt x="4221" y="1536"/>
                    <a:pt x="4002" y="988"/>
                    <a:pt x="3620" y="606"/>
                  </a:cubicBezTo>
                  <a:cubicBezTo>
                    <a:pt x="3401" y="387"/>
                    <a:pt x="3072" y="167"/>
                    <a:pt x="2743" y="110"/>
                  </a:cubicBezTo>
                  <a:cubicBezTo>
                    <a:pt x="2523" y="58"/>
                    <a:pt x="2357" y="1"/>
                    <a:pt x="2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2666475" y="24340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2608225" y="24891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318025" y="45597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3440125" y="35962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3385075" y="36512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293550" y="28409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02375" y="39963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1547325" y="4051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308975" y="20605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253925" y="21184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489525" y="15528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917300" y="20788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862250" y="21339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816250" y="31859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761200" y="32410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1853175" y="27301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2908200" y="12132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7;p48">
            <a:extLst>
              <a:ext uri="{FF2B5EF4-FFF2-40B4-BE49-F238E27FC236}">
                <a16:creationId xmlns:a16="http://schemas.microsoft.com/office/drawing/2014/main" id="{DF8C1717-737F-784D-B91E-2E3410F13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489857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column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FFE410A-0FC1-C845-B429-0AB85B41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6657" t="34542" b="7869"/>
          <a:stretch/>
        </p:blipFill>
        <p:spPr>
          <a:xfrm>
            <a:off x="1538236" y="1383573"/>
            <a:ext cx="6263161" cy="2764972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3711B33B-73FC-EE41-9F8F-8085FB932D80}"/>
              </a:ext>
            </a:extLst>
          </p:cNvPr>
          <p:cNvSpPr txBox="1"/>
          <p:nvPr/>
        </p:nvSpPr>
        <p:spPr>
          <a:xfrm>
            <a:off x="1594343" y="958310"/>
            <a:ext cx="575189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100" dirty="0"/>
              <a:t> Classify drug ratings into two classes positive and negative based on the patient ratings. </a:t>
            </a:r>
            <a:endParaRPr lang="ar-SA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94" y="825689"/>
            <a:ext cx="4062249" cy="3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540"/>
      </p:ext>
    </p:extLst>
  </p:cSld>
  <p:clrMapOvr>
    <a:masterClrMapping/>
  </p:clrMapOvr>
</p:sld>
</file>

<file path=ppt/theme/theme1.xml><?xml version="1.0" encoding="utf-8"?>
<a:theme xmlns:a="http://schemas.openxmlformats.org/drawingml/2006/main" name="Controversial Medical Substances by Slidesgo">
  <a:themeElements>
    <a:clrScheme name="Simple Light">
      <a:dk1>
        <a:srgbClr val="4E4E4D"/>
      </a:dk1>
      <a:lt1>
        <a:srgbClr val="FCFBEC"/>
      </a:lt1>
      <a:dk2>
        <a:srgbClr val="CC9666"/>
      </a:dk2>
      <a:lt2>
        <a:srgbClr val="D6A47B"/>
      </a:lt2>
      <a:accent1>
        <a:srgbClr val="A6C4A9"/>
      </a:accent1>
      <a:accent2>
        <a:srgbClr val="74AE87"/>
      </a:accent2>
      <a:accent3>
        <a:srgbClr val="87AD89"/>
      </a:accent3>
      <a:accent4>
        <a:srgbClr val="BFDDBF"/>
      </a:accent4>
      <a:accent5>
        <a:srgbClr val="DAEFDA"/>
      </a:accent5>
      <a:accent6>
        <a:srgbClr val="FFFFFF"/>
      </a:accent6>
      <a:hlink>
        <a:srgbClr val="4E4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292</Words>
  <Application>Microsoft Macintosh PowerPoint</Application>
  <PresentationFormat>عرض على الشاشة (16:9)</PresentationFormat>
  <Paragraphs>102</Paragraphs>
  <Slides>32</Slides>
  <Notes>32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Staatliches</vt:lpstr>
      <vt:lpstr>Montserrat</vt:lpstr>
      <vt:lpstr>Montserrat Medium</vt:lpstr>
      <vt:lpstr>Arial</vt:lpstr>
      <vt:lpstr>-apple-system</vt:lpstr>
      <vt:lpstr>Controversial Medical Substances by Slidesgo</vt:lpstr>
      <vt:lpstr>Drug Review</vt:lpstr>
      <vt:lpstr>TABLE OF CONTENTS</vt:lpstr>
      <vt:lpstr>01 Introduction</vt:lpstr>
      <vt:lpstr>Introduction</vt:lpstr>
      <vt:lpstr>02 Design</vt:lpstr>
      <vt:lpstr>Dataset</vt:lpstr>
      <vt:lpstr>03 Exploration and Pre-processing </vt:lpstr>
      <vt:lpstr>Sentiment column</vt:lpstr>
      <vt:lpstr>عرض تقديمي في PowerPoint</vt:lpstr>
      <vt:lpstr>NLP Pre-Processing</vt:lpstr>
      <vt:lpstr>Text clean</vt:lpstr>
      <vt:lpstr>عرض تقديمي في PowerPoint</vt:lpstr>
      <vt:lpstr>عرض تقديمي في PowerPoint</vt:lpstr>
      <vt:lpstr>word cloud</vt:lpstr>
      <vt:lpstr>عرض تقديمي في PowerPoint</vt:lpstr>
      <vt:lpstr>عرض تقديمي في PowerPoint</vt:lpstr>
      <vt:lpstr>عرض تقديمي في PowerPoint</vt:lpstr>
      <vt:lpstr>K- Means &amp; Hierarchical</vt:lpstr>
      <vt:lpstr>K- Means clustering TF-IDF</vt:lpstr>
      <vt:lpstr>K- Means clustering TF-IDF</vt:lpstr>
      <vt:lpstr>Hierarchical</vt:lpstr>
      <vt:lpstr>عرض تقديمي في PowerPoint</vt:lpstr>
      <vt:lpstr>عرض تقديمي في PowerPoint</vt:lpstr>
      <vt:lpstr>عرض تقديمي في PowerPoint</vt:lpstr>
      <vt:lpstr>Classification models </vt:lpstr>
      <vt:lpstr>عرض تقديمي في PowerPoint</vt:lpstr>
      <vt:lpstr>Recommendation System</vt:lpstr>
      <vt:lpstr>08 TOOLS</vt:lpstr>
      <vt:lpstr>عرض تقديمي في PowerPoint</vt:lpstr>
      <vt:lpstr>conclusion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</dc:title>
  <dc:creator>Raghad</dc:creator>
  <cp:lastModifiedBy>شيماء مسفر عبدالرحمن الزهراني</cp:lastModifiedBy>
  <cp:revision>13</cp:revision>
  <dcterms:modified xsi:type="dcterms:W3CDTF">2022-01-06T21:44:57Z</dcterms:modified>
</cp:coreProperties>
</file>